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02" r:id="rId2"/>
  </p:sldIdLst>
  <p:sldSz cx="6858000" cy="9906000" type="A4"/>
  <p:notesSz cx="6669088" cy="9928225"/>
  <p:defaultTextStyle>
    <a:defPPr>
      <a:defRPr lang="ru-RU"/>
    </a:defPPr>
    <a:lvl1pPr marL="0" algn="l" defTabSz="9574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711" algn="l" defTabSz="9574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422" algn="l" defTabSz="9574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132" algn="l" defTabSz="9574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4843" algn="l" defTabSz="9574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3553" algn="l" defTabSz="9574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2265" algn="l" defTabSz="9574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0976" algn="l" defTabSz="9574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29686" algn="l" defTabSz="9574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8">
          <p15:clr>
            <a:srgbClr val="A4A3A4"/>
          </p15:clr>
        </p15:guide>
        <p15:guide id="2" pos="21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F4DC"/>
    <a:srgbClr val="E8F8EA"/>
    <a:srgbClr val="D5F9EB"/>
    <a:srgbClr val="DFF5E1"/>
    <a:srgbClr val="DDF1E5"/>
    <a:srgbClr val="C3EFD7"/>
    <a:srgbClr val="98E0B9"/>
    <a:srgbClr val="77D377"/>
    <a:srgbClr val="46C246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6" autoAdjust="0"/>
    <p:restoredTop sz="93838" autoAdjust="0"/>
  </p:normalViewPr>
  <p:slideViewPr>
    <p:cSldViewPr showGuides="1">
      <p:cViewPr>
        <p:scale>
          <a:sx n="100" d="100"/>
          <a:sy n="100" d="100"/>
        </p:scale>
        <p:origin x="-2190" y="1632"/>
      </p:cViewPr>
      <p:guideLst>
        <p:guide orient="horz" pos="3120"/>
        <p:guide orient="horz" pos="1460"/>
        <p:guide orient="horz" pos="456"/>
        <p:guide orient="horz" pos="5857"/>
        <p:guide pos="2160"/>
        <p:guide pos="531"/>
        <p:guide pos="1171"/>
        <p:guide pos="3855"/>
        <p:guide pos="4141"/>
        <p:guide pos="388"/>
      </p:guideLst>
    </p:cSldViewPr>
  </p:slideViewPr>
  <p:outlineViewPr>
    <p:cViewPr>
      <p:scale>
        <a:sx n="33" d="100"/>
        <a:sy n="33" d="100"/>
      </p:scale>
      <p:origin x="0" y="132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932" y="-96"/>
      </p:cViewPr>
      <p:guideLst>
        <p:guide orient="horz" pos="3128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665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6866" y="1"/>
            <a:ext cx="2890665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31E581D8-91B6-4AB0-90CB-BB553A2A6C7C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665" cy="49688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6866" y="9429750"/>
            <a:ext cx="2890665" cy="49688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915D50A0-B7C1-4888-9508-A995C3CECD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25057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5" y="10"/>
            <a:ext cx="2889940" cy="496411"/>
          </a:xfrm>
          <a:prstGeom prst="rect">
            <a:avLst/>
          </a:prstGeom>
        </p:spPr>
        <p:txBody>
          <a:bodyPr vert="horz" lIns="91889" tIns="45942" rIns="91889" bIns="45942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25" y="10"/>
            <a:ext cx="2889940" cy="496411"/>
          </a:xfrm>
          <a:prstGeom prst="rect">
            <a:avLst/>
          </a:prstGeom>
        </p:spPr>
        <p:txBody>
          <a:bodyPr vert="horz" lIns="91889" tIns="45942" rIns="91889" bIns="45942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21.01.2020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44700" y="744538"/>
            <a:ext cx="25796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89" tIns="45942" rIns="91889" bIns="45942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11" y="4715925"/>
            <a:ext cx="5335270" cy="4467701"/>
          </a:xfrm>
          <a:prstGeom prst="rect">
            <a:avLst/>
          </a:prstGeom>
        </p:spPr>
        <p:txBody>
          <a:bodyPr vert="horz" lIns="91889" tIns="45942" rIns="91889" bIns="4594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5" y="9430103"/>
            <a:ext cx="2889940" cy="496411"/>
          </a:xfrm>
          <a:prstGeom prst="rect">
            <a:avLst/>
          </a:prstGeom>
        </p:spPr>
        <p:txBody>
          <a:bodyPr vert="horz" lIns="91889" tIns="45942" rIns="91889" bIns="45942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25" y="9430103"/>
            <a:ext cx="2889940" cy="496411"/>
          </a:xfrm>
          <a:prstGeom prst="rect">
            <a:avLst/>
          </a:prstGeom>
        </p:spPr>
        <p:txBody>
          <a:bodyPr vert="horz" lIns="91889" tIns="45942" rIns="91889" bIns="45942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560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5742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711" algn="l" defTabSz="95742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422" algn="l" defTabSz="95742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6132" algn="l" defTabSz="95742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4843" algn="l" defTabSz="95742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3553" algn="l" defTabSz="95742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2265" algn="l" defTabSz="95742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0976" algn="l" defTabSz="95742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29686" algn="l" defTabSz="95742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044700" y="744538"/>
            <a:ext cx="25796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4037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020" y="2063"/>
            <a:ext cx="6856981" cy="99025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14351" y="4858667"/>
            <a:ext cx="5829300" cy="2123369"/>
          </a:xfrm>
        </p:spPr>
        <p:txBody>
          <a:bodyPr>
            <a:normAutofit/>
          </a:bodyPr>
          <a:lstStyle>
            <a:lvl1pPr>
              <a:defRPr sz="53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028700" y="7028428"/>
            <a:ext cx="4800600" cy="2531533"/>
          </a:xfrm>
        </p:spPr>
        <p:txBody>
          <a:bodyPr>
            <a:normAutofit/>
          </a:bodyPr>
          <a:lstStyle>
            <a:lvl1pPr marL="0" indent="0" algn="ctr">
              <a:buNone/>
              <a:defRPr sz="2900" b="0">
                <a:solidFill>
                  <a:schemeClr val="bg1"/>
                </a:solidFill>
                <a:latin typeface="+mj-lt"/>
              </a:defRPr>
            </a:lvl1pPr>
            <a:lvl2pPr marL="478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4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3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2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0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29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711" indent="0">
              <a:buNone/>
              <a:defRPr sz="2900"/>
            </a:lvl2pPr>
            <a:lvl3pPr marL="957422" indent="0">
              <a:buNone/>
              <a:defRPr sz="2500"/>
            </a:lvl3pPr>
            <a:lvl4pPr marL="1436132" indent="0">
              <a:buNone/>
              <a:defRPr sz="2100"/>
            </a:lvl4pPr>
            <a:lvl5pPr marL="1914843" indent="0">
              <a:buNone/>
              <a:defRPr sz="2100"/>
            </a:lvl5pPr>
            <a:lvl6pPr marL="2393553" indent="0">
              <a:buNone/>
              <a:defRPr sz="2100"/>
            </a:lvl6pPr>
            <a:lvl7pPr marL="2872265" indent="0">
              <a:buNone/>
              <a:defRPr sz="2100"/>
            </a:lvl7pPr>
            <a:lvl8pPr marL="3350976" indent="0">
              <a:buNone/>
              <a:defRPr sz="2100"/>
            </a:lvl8pPr>
            <a:lvl9pPr marL="3829686" indent="0">
              <a:buNone/>
              <a:defRPr sz="21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711" indent="0">
              <a:buNone/>
              <a:defRPr sz="1300"/>
            </a:lvl2pPr>
            <a:lvl3pPr marL="957422" indent="0">
              <a:buNone/>
              <a:defRPr sz="1100"/>
            </a:lvl3pPr>
            <a:lvl4pPr marL="1436132" indent="0">
              <a:buNone/>
              <a:defRPr sz="900"/>
            </a:lvl4pPr>
            <a:lvl5pPr marL="1914843" indent="0">
              <a:buNone/>
              <a:defRPr sz="900"/>
            </a:lvl5pPr>
            <a:lvl6pPr marL="2393553" indent="0">
              <a:buNone/>
              <a:defRPr sz="900"/>
            </a:lvl6pPr>
            <a:lvl7pPr marL="2872265" indent="0">
              <a:buNone/>
              <a:defRPr sz="900"/>
            </a:lvl7pPr>
            <a:lvl8pPr marL="3350976" indent="0">
              <a:buNone/>
              <a:defRPr sz="900"/>
            </a:lvl8pPr>
            <a:lvl9pPr marL="3829686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15015" y="437975"/>
            <a:ext cx="1803797" cy="931897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1241" y="437975"/>
            <a:ext cx="5299472" cy="931897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022" y="2766"/>
            <a:ext cx="6856983" cy="990255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6979" y="2321039"/>
            <a:ext cx="5490517" cy="6975588"/>
          </a:xfrm>
        </p:spPr>
        <p:txBody>
          <a:bodyPr/>
          <a:lstStyle>
            <a:lvl1pPr marL="333692" indent="0">
              <a:buFontTx/>
              <a:buNone/>
              <a:defRPr b="1">
                <a:latin typeface="+mj-lt"/>
              </a:defRPr>
            </a:lvl1pPr>
            <a:lvl2pPr marL="330777" indent="2916">
              <a:defRPr>
                <a:latin typeface="+mj-lt"/>
              </a:defRPr>
            </a:lvl2pPr>
            <a:lvl3pPr marL="577038" indent="-238975">
              <a:tabLst/>
              <a:defRPr>
                <a:latin typeface="+mj-lt"/>
              </a:defRPr>
            </a:lvl3pPr>
            <a:lvl4pPr marL="0" indent="330777">
              <a:lnSpc>
                <a:spcPts val="1653"/>
              </a:lnSpc>
              <a:spcBef>
                <a:spcPts val="367"/>
              </a:spcBef>
              <a:defRPr>
                <a:latin typeface="+mj-lt"/>
              </a:defRPr>
            </a:lvl4pPr>
            <a:lvl5pPr>
              <a:lnSpc>
                <a:spcPts val="1653"/>
              </a:lnSpc>
              <a:spcBef>
                <a:spcPts val="367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444982" y="7405779"/>
            <a:ext cx="692713" cy="544345"/>
          </a:xfrm>
          <a:prstGeom prst="rect">
            <a:avLst/>
          </a:prstGeom>
          <a:noFill/>
        </p:spPr>
        <p:txBody>
          <a:bodyPr wrap="square" lIns="83933" tIns="41967" rIns="83933" bIns="41967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6978" y="723773"/>
            <a:ext cx="5502895" cy="1597271"/>
          </a:xfrm>
        </p:spPr>
        <p:txBody>
          <a:bodyPr/>
          <a:lstStyle>
            <a:lvl1pPr marL="0" marR="0" indent="0" defTabSz="95742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900"/>
            </a:lvl1pPr>
          </a:lstStyle>
          <a:p>
            <a:pPr marL="0" marR="0" lvl="0" indent="0" defTabSz="95742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" y="683"/>
            <a:ext cx="6856983" cy="990255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6979" y="2321039"/>
            <a:ext cx="5490517" cy="6975588"/>
          </a:xfrm>
        </p:spPr>
        <p:txBody>
          <a:bodyPr/>
          <a:lstStyle>
            <a:lvl1pPr marL="333692" indent="0">
              <a:buFontTx/>
              <a:buNone/>
              <a:defRPr b="1">
                <a:latin typeface="+mj-lt"/>
              </a:defRPr>
            </a:lvl1pPr>
            <a:lvl2pPr marL="333692" indent="0">
              <a:defRPr>
                <a:latin typeface="+mj-lt"/>
              </a:defRPr>
            </a:lvl2pPr>
            <a:lvl3pPr marL="577038" indent="-238975">
              <a:defRPr>
                <a:latin typeface="+mj-lt"/>
              </a:defRPr>
            </a:lvl3pPr>
            <a:lvl4pPr marL="0" indent="330777">
              <a:defRPr>
                <a:latin typeface="+mj-lt"/>
              </a:defRPr>
            </a:lvl4pPr>
            <a:lvl5pPr marL="131727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6447" y="723773"/>
            <a:ext cx="5503425" cy="1597271"/>
          </a:xfrm>
        </p:spPr>
        <p:txBody>
          <a:bodyPr/>
          <a:lstStyle>
            <a:lvl1pPr marL="0" marR="0" indent="0" defTabSz="95742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900"/>
            </a:lvl1pPr>
          </a:lstStyle>
          <a:p>
            <a:pPr marL="0" marR="0" lvl="0" indent="0" defTabSz="95742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" y="5"/>
            <a:ext cx="6856983" cy="99025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6979" y="1462510"/>
            <a:ext cx="5490517" cy="2924466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6979" y="4954043"/>
            <a:ext cx="5490517" cy="4342584"/>
          </a:xfrm>
        </p:spPr>
        <p:txBody>
          <a:bodyPr anchor="t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71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1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48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35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22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097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296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022" y="2766"/>
            <a:ext cx="6856983" cy="99025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6978" y="723767"/>
            <a:ext cx="5502895" cy="1597272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6976" y="2321037"/>
            <a:ext cx="2715573" cy="6782818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386201" y="2321037"/>
            <a:ext cx="2733673" cy="6782818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6977" y="723765"/>
            <a:ext cx="5898124" cy="159727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6979" y="2321039"/>
            <a:ext cx="2756065" cy="82044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11" indent="0">
              <a:buNone/>
              <a:defRPr sz="2100" b="1"/>
            </a:lvl2pPr>
            <a:lvl3pPr marL="957422" indent="0">
              <a:buNone/>
              <a:defRPr sz="1900" b="1"/>
            </a:lvl3pPr>
            <a:lvl4pPr marL="1436132" indent="0">
              <a:buNone/>
              <a:defRPr sz="1600" b="1"/>
            </a:lvl4pPr>
            <a:lvl5pPr marL="1914843" indent="0">
              <a:buNone/>
              <a:defRPr sz="1600" b="1"/>
            </a:lvl5pPr>
            <a:lvl6pPr marL="2393553" indent="0">
              <a:buNone/>
              <a:defRPr sz="1600" b="1"/>
            </a:lvl6pPr>
            <a:lvl7pPr marL="2872265" indent="0">
              <a:buNone/>
              <a:defRPr sz="1600" b="1"/>
            </a:lvl7pPr>
            <a:lvl8pPr marL="3350976" indent="0">
              <a:buNone/>
              <a:defRPr sz="1600" b="1"/>
            </a:lvl8pPr>
            <a:lvl9pPr marL="382968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6979" y="3141488"/>
            <a:ext cx="2756065" cy="615513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29004" y="2321039"/>
            <a:ext cx="2690869" cy="82044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11" indent="0">
              <a:buNone/>
              <a:defRPr sz="2100" b="1"/>
            </a:lvl2pPr>
            <a:lvl3pPr marL="957422" indent="0">
              <a:buNone/>
              <a:defRPr sz="1900" b="1"/>
            </a:lvl3pPr>
            <a:lvl4pPr marL="1436132" indent="0">
              <a:buNone/>
              <a:defRPr sz="1600" b="1"/>
            </a:lvl4pPr>
            <a:lvl5pPr marL="1914843" indent="0">
              <a:buNone/>
              <a:defRPr sz="1600" b="1"/>
            </a:lvl5pPr>
            <a:lvl6pPr marL="2393553" indent="0">
              <a:buNone/>
              <a:defRPr sz="1600" b="1"/>
            </a:lvl6pPr>
            <a:lvl7pPr marL="2872265" indent="0">
              <a:buNone/>
              <a:defRPr sz="1600" b="1"/>
            </a:lvl7pPr>
            <a:lvl8pPr marL="3350976" indent="0">
              <a:buNone/>
              <a:defRPr sz="1600" b="1"/>
            </a:lvl8pPr>
            <a:lvl9pPr marL="382968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29004" y="3160587"/>
            <a:ext cx="2690869" cy="613603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022" y="2766"/>
            <a:ext cx="6856983" cy="99025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6977" y="723767"/>
            <a:ext cx="5898124" cy="1597272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143287" y="8482633"/>
            <a:ext cx="425571" cy="943375"/>
          </a:xfrm>
          <a:prstGeom prst="rect">
            <a:avLst/>
          </a:prstGeom>
        </p:spPr>
        <p:txBody>
          <a:bodyPr vert="horz" lIns="95742" tIns="47872" rIns="95742" bIns="47872" rtlCol="0" anchor="ctr">
            <a:normAutofit/>
          </a:bodyPr>
          <a:lstStyle>
            <a:lvl1pPr algn="ctr">
              <a:defRPr sz="25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2" cy="8454495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3" y="2072925"/>
            <a:ext cx="2256235" cy="6775978"/>
          </a:xfrm>
        </p:spPr>
        <p:txBody>
          <a:bodyPr/>
          <a:lstStyle>
            <a:lvl1pPr marL="0" indent="0">
              <a:buNone/>
              <a:defRPr sz="1500"/>
            </a:lvl1pPr>
            <a:lvl2pPr marL="478711" indent="0">
              <a:buNone/>
              <a:defRPr sz="1300"/>
            </a:lvl2pPr>
            <a:lvl3pPr marL="957422" indent="0">
              <a:buNone/>
              <a:defRPr sz="1100"/>
            </a:lvl3pPr>
            <a:lvl4pPr marL="1436132" indent="0">
              <a:buNone/>
              <a:defRPr sz="900"/>
            </a:lvl4pPr>
            <a:lvl5pPr marL="1914843" indent="0">
              <a:buNone/>
              <a:defRPr sz="900"/>
            </a:lvl5pPr>
            <a:lvl6pPr marL="2393553" indent="0">
              <a:buNone/>
              <a:defRPr sz="900"/>
            </a:lvl6pPr>
            <a:lvl7pPr marL="2872265" indent="0">
              <a:buNone/>
              <a:defRPr sz="900"/>
            </a:lvl7pPr>
            <a:lvl8pPr marL="3350976" indent="0">
              <a:buNone/>
              <a:defRPr sz="900"/>
            </a:lvl8pPr>
            <a:lvl9pPr marL="3829686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969" y="707811"/>
            <a:ext cx="5507905" cy="1603741"/>
          </a:xfrm>
          <a:prstGeom prst="rect">
            <a:avLst/>
          </a:prstGeom>
        </p:spPr>
        <p:txBody>
          <a:bodyPr vert="horz" lIns="95742" tIns="47872" rIns="95742" bIns="47872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969" y="2311403"/>
            <a:ext cx="5507905" cy="6985224"/>
          </a:xfrm>
          <a:prstGeom prst="rect">
            <a:avLst/>
          </a:prstGeom>
        </p:spPr>
        <p:txBody>
          <a:bodyPr vert="horz" lIns="95742" tIns="47872" rIns="95742" bIns="47872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4"/>
          </a:xfrm>
          <a:prstGeom prst="rect">
            <a:avLst/>
          </a:prstGeom>
        </p:spPr>
        <p:txBody>
          <a:bodyPr vert="horz" lIns="95742" tIns="47872" rIns="95742" bIns="4787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3" y="9181397"/>
            <a:ext cx="2171700" cy="527404"/>
          </a:xfrm>
          <a:prstGeom prst="rect">
            <a:avLst/>
          </a:prstGeom>
        </p:spPr>
        <p:txBody>
          <a:bodyPr vert="horz" lIns="95742" tIns="47872" rIns="95742" bIns="4787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243064" y="8726505"/>
            <a:ext cx="464783" cy="912648"/>
          </a:xfrm>
          <a:prstGeom prst="rect">
            <a:avLst/>
          </a:prstGeom>
        </p:spPr>
        <p:txBody>
          <a:bodyPr vert="horz" lIns="95742" tIns="47872" rIns="95742" bIns="47872" rtlCol="0" anchor="ctr">
            <a:normAutofit/>
          </a:bodyPr>
          <a:lstStyle>
            <a:lvl1pPr algn="ctr">
              <a:lnSpc>
                <a:spcPts val="2203"/>
              </a:lnSpc>
              <a:defRPr sz="25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57422" rtl="0" eaLnBrk="1" latinLnBrk="0" hangingPunct="1">
        <a:lnSpc>
          <a:spcPts val="4773"/>
        </a:lnSpc>
        <a:spcBef>
          <a:spcPct val="0"/>
        </a:spcBef>
        <a:buNone/>
        <a:defRPr sz="39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33692" indent="0" algn="l" defTabSz="957422" rtl="0" eaLnBrk="1" latinLnBrk="0" hangingPunct="1">
        <a:spcBef>
          <a:spcPct val="20000"/>
        </a:spcBef>
        <a:buFont typeface="+mj-lt"/>
        <a:buNone/>
        <a:defRPr sz="34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33692" indent="0" algn="l" defTabSz="957422" rtl="0" eaLnBrk="1" latinLnBrk="0" hangingPunct="1">
        <a:spcBef>
          <a:spcPct val="20000"/>
        </a:spcBef>
        <a:buFont typeface="Arial" pitchFamily="34" charset="0"/>
        <a:buNone/>
        <a:defRPr sz="22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54268" indent="-238975" algn="l" defTabSz="957422" rtl="0" eaLnBrk="1" latinLnBrk="0" hangingPunct="1">
        <a:spcBef>
          <a:spcPct val="20000"/>
        </a:spcBef>
        <a:buFont typeface="Arial" pitchFamily="34" charset="0"/>
        <a:buChar char="•"/>
        <a:defRPr sz="22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30777" algn="just" defTabSz="957422" rtl="0" eaLnBrk="1" latinLnBrk="0" hangingPunct="1">
        <a:lnSpc>
          <a:spcPts val="1653"/>
        </a:lnSpc>
        <a:spcBef>
          <a:spcPts val="367"/>
        </a:spcBef>
        <a:buFont typeface="Arial" pitchFamily="34" charset="0"/>
        <a:buNone/>
        <a:tabLst/>
        <a:defRPr sz="15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317278" indent="0" algn="l" defTabSz="957422" rtl="0" eaLnBrk="1" latinLnBrk="0" hangingPunct="1">
        <a:lnSpc>
          <a:spcPts val="1653"/>
        </a:lnSpc>
        <a:spcBef>
          <a:spcPts val="367"/>
        </a:spcBef>
        <a:buFont typeface="Arial" pitchFamily="34" charset="0"/>
        <a:buNone/>
        <a:defRPr sz="13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632910" indent="-239356" algn="l" defTabSz="95742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1620" indent="-239356" algn="l" defTabSz="95742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0332" indent="-239356" algn="l" defTabSz="95742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9042" indent="-239356" algn="l" defTabSz="95742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5742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711" algn="l" defTabSz="95742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422" algn="l" defTabSz="95742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132" algn="l" defTabSz="95742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4843" algn="l" defTabSz="95742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3553" algn="l" defTabSz="95742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265" algn="l" defTabSz="95742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0976" algn="l" defTabSz="95742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29686" algn="l" defTabSz="95742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94" y="471333"/>
            <a:ext cx="658983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Объект 9"/>
          <p:cNvSpPr txBox="1">
            <a:spLocks/>
          </p:cNvSpPr>
          <p:nvPr/>
        </p:nvSpPr>
        <p:spPr>
          <a:xfrm>
            <a:off x="542831" y="616726"/>
            <a:ext cx="6269055" cy="543729"/>
          </a:xfrm>
          <a:prstGeom prst="rect">
            <a:avLst/>
          </a:prstGeom>
        </p:spPr>
        <p:txBody>
          <a:bodyPr vert="horz" lIns="95742" tIns="47872" rIns="95742" bIns="47872" rtlCol="0">
            <a:normAutofit/>
          </a:bodyPr>
          <a:lstStyle>
            <a:lvl1pPr marL="333692" indent="0" algn="l" defTabSz="957422" rtl="0" eaLnBrk="1" latinLnBrk="0" hangingPunct="1">
              <a:spcBef>
                <a:spcPct val="20000"/>
              </a:spcBef>
              <a:buFontTx/>
              <a:buNone/>
              <a:defRPr sz="3400" b="1" i="0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30777" indent="2916" algn="l" defTabSz="957422" rtl="0" eaLnBrk="1" latinLnBrk="0" hangingPunct="1">
              <a:spcBef>
                <a:spcPct val="20000"/>
              </a:spcBef>
              <a:buFont typeface="Arial" pitchFamily="34" charset="0"/>
              <a:buNone/>
              <a:defRPr sz="2200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577038" indent="-238975" algn="l" defTabSz="957422" rtl="0" eaLnBrk="1" latinLnBrk="0" hangingPunct="1">
              <a:spcBef>
                <a:spcPct val="20000"/>
              </a:spcBef>
              <a:buFont typeface="Arial" pitchFamily="34" charset="0"/>
              <a:buChar char="•"/>
              <a:tabLst/>
              <a:defRPr sz="2200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30777" algn="just" defTabSz="957422" rtl="0" eaLnBrk="1" latinLnBrk="0" hangingPunct="1">
              <a:lnSpc>
                <a:spcPts val="1653"/>
              </a:lnSpc>
              <a:spcBef>
                <a:spcPts val="367"/>
              </a:spcBef>
              <a:buFont typeface="Arial" pitchFamily="34" charset="0"/>
              <a:buNone/>
              <a:tabLst/>
              <a:defRPr sz="1500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317278" indent="0" algn="l" defTabSz="957422" rtl="0" eaLnBrk="1" latinLnBrk="0" hangingPunct="1">
              <a:lnSpc>
                <a:spcPts val="1653"/>
              </a:lnSpc>
              <a:spcBef>
                <a:spcPts val="367"/>
              </a:spcBef>
              <a:buFont typeface="Arial" pitchFamily="34" charset="0"/>
              <a:buNone/>
              <a:defRPr sz="1300" b="0" i="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632910" indent="-239356" algn="l" defTabSz="9574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11620" indent="-239356" algn="l" defTabSz="9574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90332" indent="-239356" algn="l" defTabSz="9574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9042" indent="-239356" algn="l" defTabSz="9574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УПРАВЛЕНИЕ ФЕДЕРАЛЬНОЙ НАЛОГОВОЙ СЛУЖБЫ ПО РЕСПУБЛИКЕ ТАТАРСТАН</a:t>
            </a:r>
            <a:endParaRPr lang="ru-RU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бъект 9"/>
          <p:cNvSpPr txBox="1">
            <a:spLocks/>
          </p:cNvSpPr>
          <p:nvPr/>
        </p:nvSpPr>
        <p:spPr>
          <a:xfrm>
            <a:off x="692696" y="1640632"/>
            <a:ext cx="5256584" cy="543729"/>
          </a:xfrm>
          <a:prstGeom prst="rect">
            <a:avLst/>
          </a:prstGeom>
        </p:spPr>
        <p:txBody>
          <a:bodyPr vert="horz" lIns="95742" tIns="47872" rIns="95742" bIns="47872" rtlCol="0">
            <a:normAutofit/>
          </a:bodyPr>
          <a:lstStyle>
            <a:lvl1pPr marL="333692" indent="0" algn="l" defTabSz="957422" rtl="0" eaLnBrk="1" latinLnBrk="0" hangingPunct="1">
              <a:spcBef>
                <a:spcPct val="20000"/>
              </a:spcBef>
              <a:buFontTx/>
              <a:buNone/>
              <a:defRPr sz="3400" b="1" i="0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30777" indent="2916" algn="l" defTabSz="957422" rtl="0" eaLnBrk="1" latinLnBrk="0" hangingPunct="1">
              <a:spcBef>
                <a:spcPct val="20000"/>
              </a:spcBef>
              <a:buFont typeface="Arial" pitchFamily="34" charset="0"/>
              <a:buNone/>
              <a:defRPr sz="2200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577038" indent="-238975" algn="l" defTabSz="957422" rtl="0" eaLnBrk="1" latinLnBrk="0" hangingPunct="1">
              <a:spcBef>
                <a:spcPct val="20000"/>
              </a:spcBef>
              <a:buFont typeface="Arial" pitchFamily="34" charset="0"/>
              <a:buChar char="•"/>
              <a:tabLst/>
              <a:defRPr sz="2200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30777" algn="just" defTabSz="957422" rtl="0" eaLnBrk="1" latinLnBrk="0" hangingPunct="1">
              <a:lnSpc>
                <a:spcPts val="1653"/>
              </a:lnSpc>
              <a:spcBef>
                <a:spcPts val="367"/>
              </a:spcBef>
              <a:buFont typeface="Arial" pitchFamily="34" charset="0"/>
              <a:buNone/>
              <a:tabLst/>
              <a:defRPr sz="1500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317278" indent="0" algn="l" defTabSz="957422" rtl="0" eaLnBrk="1" latinLnBrk="0" hangingPunct="1">
              <a:lnSpc>
                <a:spcPts val="1653"/>
              </a:lnSpc>
              <a:spcBef>
                <a:spcPts val="367"/>
              </a:spcBef>
              <a:buFont typeface="Arial" pitchFamily="34" charset="0"/>
              <a:buNone/>
              <a:defRPr sz="1300" b="0" i="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632910" indent="-239356" algn="l" defTabSz="9574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11620" indent="-239356" algn="l" defTabSz="9574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90332" indent="-239356" algn="l" defTabSz="9574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9042" indent="-239356" algn="l" defTabSz="9574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63214" y="750073"/>
            <a:ext cx="60486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Льготы по имущественным налогам для граждан</a:t>
            </a:r>
            <a:endParaRPr lang="ru-RU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ая выноска 21"/>
          <p:cNvSpPr/>
          <p:nvPr/>
        </p:nvSpPr>
        <p:spPr>
          <a:xfrm rot="10800000">
            <a:off x="917140" y="1720860"/>
            <a:ext cx="2109259" cy="639851"/>
          </a:xfrm>
          <a:prstGeom prst="wedgeRectCallou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endParaRPr lang="ru-RU"/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813198" y="1275198"/>
            <a:ext cx="2394703" cy="495026"/>
          </a:xfrm>
          <a:prstGeom prst="rect">
            <a:avLst/>
          </a:prstGeom>
        </p:spPr>
        <p:txBody>
          <a:bodyPr vert="horz" lIns="120015" tIns="60008" rIns="120015" bIns="60008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1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Транспортный налог</a:t>
            </a:r>
            <a:endParaRPr lang="ru-RU" sz="21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Прямоугольная выноска 24"/>
          <p:cNvSpPr/>
          <p:nvPr/>
        </p:nvSpPr>
        <p:spPr>
          <a:xfrm rot="10800000">
            <a:off x="4249950" y="1712256"/>
            <a:ext cx="2111004" cy="648456"/>
          </a:xfrm>
          <a:prstGeom prst="wedgeRectCallout">
            <a:avLst>
              <a:gd name="adj1" fmla="val 22199"/>
              <a:gd name="adj2" fmla="val 63314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endParaRPr lang="ru-RU" dirty="0"/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4239599" y="1275198"/>
            <a:ext cx="2394703" cy="495026"/>
          </a:xfrm>
          <a:prstGeom prst="rect">
            <a:avLst/>
          </a:prstGeom>
        </p:spPr>
        <p:txBody>
          <a:bodyPr vert="horz" lIns="120015" tIns="60008" rIns="120015" bIns="60008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9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Земельный налог</a:t>
            </a:r>
            <a:endParaRPr lang="ru-RU" sz="19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3744">
            <a:off x="5013332" y="2349937"/>
            <a:ext cx="190315" cy="97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Прямоугольная выноска 30"/>
          <p:cNvSpPr/>
          <p:nvPr/>
        </p:nvSpPr>
        <p:spPr>
          <a:xfrm rot="10800000">
            <a:off x="370343" y="4420822"/>
            <a:ext cx="1642884" cy="748203"/>
          </a:xfrm>
          <a:prstGeom prst="wedgeRectCallou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endParaRPr lang="ru-RU"/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655349" y="3767389"/>
            <a:ext cx="5996801" cy="495026"/>
          </a:xfrm>
          <a:prstGeom prst="rect">
            <a:avLst/>
          </a:prstGeom>
        </p:spPr>
        <p:txBody>
          <a:bodyPr vert="horz" lIns="120015" tIns="60008" rIns="120015" bIns="60008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1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Налог на имущество физических лиц</a:t>
            </a:r>
            <a:endParaRPr lang="ru-RU" sz="21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958321" y="1793661"/>
            <a:ext cx="1940025" cy="360040"/>
          </a:xfrm>
          <a:prstGeom prst="rect">
            <a:avLst/>
          </a:prstGeom>
        </p:spPr>
        <p:txBody>
          <a:bodyPr vert="horz" lIns="120015" tIns="60008" rIns="120015" bIns="600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0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Право на льготу на одно транспортное  средство</a:t>
            </a:r>
          </a:p>
          <a:p>
            <a:pPr algn="l"/>
            <a:r>
              <a:rPr lang="ru-RU" sz="10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 имеют:</a:t>
            </a:r>
            <a:endParaRPr lang="ru-RU" sz="10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4898085" y="1688565"/>
            <a:ext cx="1566047" cy="596309"/>
          </a:xfrm>
          <a:prstGeom prst="rect">
            <a:avLst/>
          </a:prstGeom>
        </p:spPr>
        <p:txBody>
          <a:bodyPr vert="horz" lIns="120015" tIns="60008" rIns="120015" bIns="600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0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Не  облагается </a:t>
            </a:r>
          </a:p>
          <a:p>
            <a:pPr algn="l"/>
            <a:r>
              <a:rPr lang="ru-RU" sz="10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600 </a:t>
            </a:r>
            <a:r>
              <a:rPr lang="ru-RU" sz="1000" b="1" dirty="0" err="1" smtClean="0">
                <a:solidFill>
                  <a:srgbClr val="00B0F0"/>
                </a:solidFill>
                <a:latin typeface="Arial Narrow" panose="020B0606020202030204" pitchFamily="34" charset="0"/>
              </a:rPr>
              <a:t>кв.м</a:t>
            </a:r>
            <a:r>
              <a:rPr lang="ru-RU" sz="10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. по одному земельному участку, которым владеют:</a:t>
            </a:r>
            <a:endParaRPr lang="ru-RU" sz="10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29096" y="2720752"/>
            <a:ext cx="1216202" cy="5593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endParaRPr lang="ru-RU" sz="800" b="1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endParaRPr lang="ru-RU" sz="8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Герои </a:t>
            </a:r>
            <a:r>
              <a:rPr lang="ru-RU" sz="800" b="1" dirty="0" err="1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СССР,Герои</a:t>
            </a:r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 РФ</a:t>
            </a:r>
            <a:r>
              <a:rPr lang="ru-RU" sz="8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, Чернобыльцы и приравненные к ним категории граждан</a:t>
            </a:r>
          </a:p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300731" y="2724705"/>
            <a:ext cx="1134122" cy="5566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Участники </a:t>
            </a:r>
            <a:r>
              <a:rPr lang="ru-RU" sz="8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ВОВ </a:t>
            </a:r>
            <a:endParaRPr lang="ru-RU" sz="800" b="1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(при  мощности </a:t>
            </a:r>
            <a:r>
              <a:rPr lang="ru-RU" sz="8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двигателя до 110 </a:t>
            </a:r>
            <a:r>
              <a:rPr lang="ru-RU" sz="800" b="1" dirty="0" err="1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л.с</a:t>
            </a:r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29569" y="3351257"/>
            <a:ext cx="3053702" cy="5539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endParaRPr lang="ru-RU" sz="800" b="1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Инвалиды </a:t>
            </a:r>
            <a:r>
              <a:rPr lang="ru-RU" sz="8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1 и 2 группы </a:t>
            </a:r>
            <a:endParaRPr lang="ru-RU" sz="800" b="1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(при  мощности </a:t>
            </a:r>
            <a:r>
              <a:rPr lang="ru-RU" sz="8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двигателя до 100л.с</a:t>
            </a:r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. или по легковым автомобилям, </a:t>
            </a:r>
            <a:r>
              <a:rPr lang="ru-RU" sz="8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специально оборудованные для использования </a:t>
            </a:r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инвалидами с любой мощностью)</a:t>
            </a:r>
            <a:endParaRPr lang="ru-RU" sz="8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endParaRPr lang="ru-RU" sz="8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840094" y="2738692"/>
            <a:ext cx="1118243" cy="5539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r>
              <a:rPr lang="ru-RU" sz="8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Герои </a:t>
            </a:r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СССР </a:t>
            </a:r>
            <a:r>
              <a:rPr lang="ru-RU" sz="8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,Герои РФ, </a:t>
            </a:r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Чернобыльцы </a:t>
            </a:r>
            <a:r>
              <a:rPr lang="ru-RU" sz="8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и приравненные к ним категории граждан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5587330" y="2733605"/>
            <a:ext cx="1064820" cy="5539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Инвалиды 1 и 2 группы, инвалиды с детства, дети-инвалиды</a:t>
            </a:r>
            <a:endParaRPr lang="ru-RU" sz="8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7" name="Стрелка вправо 46"/>
          <p:cNvSpPr/>
          <p:nvPr/>
        </p:nvSpPr>
        <p:spPr>
          <a:xfrm rot="2822998">
            <a:off x="2383486" y="2403244"/>
            <a:ext cx="335132" cy="332487"/>
          </a:xfrm>
          <a:prstGeom prst="rightArrow">
            <a:avLst/>
          </a:prstGeom>
          <a:solidFill>
            <a:schemeClr val="tx2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endParaRPr lang="ru-RU"/>
          </a:p>
        </p:txBody>
      </p:sp>
      <p:sp>
        <p:nvSpPr>
          <p:cNvPr id="48" name="Стрелка вправо 47"/>
          <p:cNvSpPr/>
          <p:nvPr/>
        </p:nvSpPr>
        <p:spPr>
          <a:xfrm rot="2822998">
            <a:off x="5680775" y="2378884"/>
            <a:ext cx="335132" cy="332487"/>
          </a:xfrm>
          <a:prstGeom prst="rightArrow">
            <a:avLst/>
          </a:prstGeom>
          <a:solidFill>
            <a:schemeClr val="tx2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endParaRPr lang="ru-RU"/>
          </a:p>
        </p:txBody>
      </p:sp>
      <p:sp>
        <p:nvSpPr>
          <p:cNvPr id="49" name="Стрелка вправо 48"/>
          <p:cNvSpPr/>
          <p:nvPr/>
        </p:nvSpPr>
        <p:spPr>
          <a:xfrm rot="7060668">
            <a:off x="1147490" y="2389192"/>
            <a:ext cx="335132" cy="332487"/>
          </a:xfrm>
          <a:prstGeom prst="rightArrow">
            <a:avLst/>
          </a:prstGeom>
          <a:solidFill>
            <a:schemeClr val="tx2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endParaRPr lang="ru-RU"/>
          </a:p>
        </p:txBody>
      </p:sp>
      <p:sp>
        <p:nvSpPr>
          <p:cNvPr id="50" name="Стрелка вправо 49"/>
          <p:cNvSpPr/>
          <p:nvPr/>
        </p:nvSpPr>
        <p:spPr>
          <a:xfrm rot="7060668">
            <a:off x="4507889" y="2401145"/>
            <a:ext cx="335132" cy="332487"/>
          </a:xfrm>
          <a:prstGeom prst="rightArrow">
            <a:avLst/>
          </a:prstGeom>
          <a:solidFill>
            <a:schemeClr val="tx2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3840094" y="3306044"/>
            <a:ext cx="1467495" cy="5668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Участники ВОВ, ветераны и инвалиды боевых действий</a:t>
            </a:r>
            <a:endParaRPr lang="ru-RU" sz="8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283442" y="3302017"/>
            <a:ext cx="1368708" cy="5668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r>
              <a:rPr lang="ru-RU" sz="75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Пенсионеры, лица </a:t>
            </a:r>
            <a:r>
              <a:rPr lang="ru-RU" sz="750" b="1" dirty="0" err="1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предпенсионного</a:t>
            </a:r>
            <a:r>
              <a:rPr lang="ru-RU" sz="75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 возраста;</a:t>
            </a:r>
          </a:p>
          <a:p>
            <a:pPr algn="ctr"/>
            <a:r>
              <a:rPr lang="ru-RU" sz="75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граждане, имеющие 3-х </a:t>
            </a:r>
            <a:r>
              <a:rPr lang="ru-RU" sz="75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и </a:t>
            </a:r>
            <a:r>
              <a:rPr lang="ru-RU" sz="75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более детей</a:t>
            </a:r>
            <a:endParaRPr lang="ru-RU" sz="75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84841">
            <a:off x="5341794" y="2346649"/>
            <a:ext cx="190315" cy="97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Скругленный прямоугольник 54"/>
          <p:cNvSpPr/>
          <p:nvPr/>
        </p:nvSpPr>
        <p:spPr>
          <a:xfrm>
            <a:off x="370343" y="8466756"/>
            <a:ext cx="4694590" cy="857220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5475"/>
            <a:r>
              <a:rPr lang="ru-RU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Полную информацию об установленных налоговых </a:t>
            </a:r>
          </a:p>
          <a:p>
            <a:pPr marL="625475"/>
            <a:r>
              <a:rPr lang="ru-RU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льготах </a:t>
            </a:r>
            <a:r>
              <a:rPr lang="ru-RU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 всем видам налогов во всех муниципальных образованиях</a:t>
            </a:r>
            <a:r>
              <a:rPr lang="ru-RU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можно уточнить  в интернет-сервисе «Справочная информация о ставках и льготах по имущественным налогам». </a:t>
            </a:r>
            <a:endParaRPr lang="en-US" sz="1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Заголовок 1"/>
          <p:cNvSpPr txBox="1">
            <a:spLocks/>
          </p:cNvSpPr>
          <p:nvPr/>
        </p:nvSpPr>
        <p:spPr>
          <a:xfrm>
            <a:off x="692696" y="6249084"/>
            <a:ext cx="1940025" cy="720080"/>
          </a:xfrm>
          <a:prstGeom prst="rect">
            <a:avLst/>
          </a:prstGeom>
        </p:spPr>
        <p:txBody>
          <a:bodyPr vert="horz" lIns="120015" tIns="60008" rIns="120015" bIns="600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0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5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53" y="5154046"/>
            <a:ext cx="327722" cy="296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Прямоугольник 59"/>
          <p:cNvSpPr/>
          <p:nvPr/>
        </p:nvSpPr>
        <p:spPr>
          <a:xfrm>
            <a:off x="329096" y="5433758"/>
            <a:ext cx="1681454" cy="6393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гражданам, имеющим 3-х </a:t>
            </a:r>
            <a:r>
              <a:rPr lang="ru-RU" sz="8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и более детей, </a:t>
            </a:r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в расчете на каждого ребенка</a:t>
            </a:r>
            <a:endParaRPr lang="ru-RU" sz="8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4962227" y="5450286"/>
            <a:ext cx="1677838" cy="9428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endParaRPr lang="ru-RU" sz="800" b="1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Индивидуальным предпринимателям, применяющим специальные налоговые режимы.</a:t>
            </a:r>
          </a:p>
          <a:p>
            <a:pPr algn="ctr"/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Гражданам, владеющим творческими мастерскими, </a:t>
            </a:r>
            <a:r>
              <a:rPr lang="ru-RU" sz="8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ателье, </a:t>
            </a:r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студиями</a:t>
            </a:r>
            <a:endParaRPr lang="ru-RU" sz="8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endParaRPr lang="ru-RU" sz="8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2274756" y="5450288"/>
            <a:ext cx="1312632" cy="6228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r>
              <a:rPr lang="ru-RU" sz="8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Герои </a:t>
            </a:r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СССР </a:t>
            </a:r>
            <a:r>
              <a:rPr lang="ru-RU" sz="8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,Герои РФ, Чернобыльцы и приравненные к ним категории граждан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3608714" y="5450287"/>
            <a:ext cx="1252814" cy="6228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r>
              <a:rPr lang="ru-RU" sz="8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Инвалиды 1 и 2 группы, инвалиды с детства, </a:t>
            </a:r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дети-инвалиды.</a:t>
            </a:r>
            <a:endParaRPr lang="ru-RU" sz="8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2274755" y="6073141"/>
            <a:ext cx="2576052" cy="3920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Участники ВОВ, ветераны и инвалиды боевых действий.</a:t>
            </a:r>
            <a:r>
              <a:rPr lang="ru-RU" sz="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Пенсионеры, лица </a:t>
            </a:r>
            <a:r>
              <a:rPr lang="ru-RU" sz="800" b="1" dirty="0" err="1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предпенсионного</a:t>
            </a:r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 возраста. </a:t>
            </a:r>
            <a:endParaRPr lang="ru-RU" sz="8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0" name="Стрелка вправо 69"/>
          <p:cNvSpPr/>
          <p:nvPr/>
        </p:nvSpPr>
        <p:spPr>
          <a:xfrm rot="5400000">
            <a:off x="1003978" y="5134953"/>
            <a:ext cx="264734" cy="332882"/>
          </a:xfrm>
          <a:prstGeom prst="rightArrow">
            <a:avLst/>
          </a:prstGeom>
          <a:solidFill>
            <a:schemeClr val="tx2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endParaRPr lang="ru-RU"/>
          </a:p>
        </p:txBody>
      </p:sp>
      <p:pic>
        <p:nvPicPr>
          <p:cNvPr id="7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420" y="2360712"/>
            <a:ext cx="190315" cy="968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7" name="Прямоугольная выноска 76"/>
          <p:cNvSpPr/>
          <p:nvPr/>
        </p:nvSpPr>
        <p:spPr>
          <a:xfrm rot="10800000">
            <a:off x="2310730" y="4301778"/>
            <a:ext cx="2550798" cy="939254"/>
          </a:xfrm>
          <a:custGeom>
            <a:avLst/>
            <a:gdLst>
              <a:gd name="connsiteX0" fmla="*/ 0 w 1981534"/>
              <a:gd name="connsiteY0" fmla="*/ 0 h 877808"/>
              <a:gd name="connsiteX1" fmla="*/ 330256 w 1981534"/>
              <a:gd name="connsiteY1" fmla="*/ 0 h 877808"/>
              <a:gd name="connsiteX2" fmla="*/ 330256 w 1981534"/>
              <a:gd name="connsiteY2" fmla="*/ 0 h 877808"/>
              <a:gd name="connsiteX3" fmla="*/ 825639 w 1981534"/>
              <a:gd name="connsiteY3" fmla="*/ 0 h 877808"/>
              <a:gd name="connsiteX4" fmla="*/ 1981534 w 1981534"/>
              <a:gd name="connsiteY4" fmla="*/ 0 h 877808"/>
              <a:gd name="connsiteX5" fmla="*/ 1981534 w 1981534"/>
              <a:gd name="connsiteY5" fmla="*/ 512055 h 877808"/>
              <a:gd name="connsiteX6" fmla="*/ 1981534 w 1981534"/>
              <a:gd name="connsiteY6" fmla="*/ 512055 h 877808"/>
              <a:gd name="connsiteX7" fmla="*/ 1981534 w 1981534"/>
              <a:gd name="connsiteY7" fmla="*/ 731507 h 877808"/>
              <a:gd name="connsiteX8" fmla="*/ 1981534 w 1981534"/>
              <a:gd name="connsiteY8" fmla="*/ 877808 h 877808"/>
              <a:gd name="connsiteX9" fmla="*/ 825639 w 1981534"/>
              <a:gd name="connsiteY9" fmla="*/ 877808 h 877808"/>
              <a:gd name="connsiteX10" fmla="*/ 585583 w 1981534"/>
              <a:gd name="connsiteY10" fmla="*/ 987534 h 877808"/>
              <a:gd name="connsiteX11" fmla="*/ 330256 w 1981534"/>
              <a:gd name="connsiteY11" fmla="*/ 877808 h 877808"/>
              <a:gd name="connsiteX12" fmla="*/ 0 w 1981534"/>
              <a:gd name="connsiteY12" fmla="*/ 877808 h 877808"/>
              <a:gd name="connsiteX13" fmla="*/ 0 w 1981534"/>
              <a:gd name="connsiteY13" fmla="*/ 731507 h 877808"/>
              <a:gd name="connsiteX14" fmla="*/ 0 w 1981534"/>
              <a:gd name="connsiteY14" fmla="*/ 512055 h 877808"/>
              <a:gd name="connsiteX15" fmla="*/ 0 w 1981534"/>
              <a:gd name="connsiteY15" fmla="*/ 512055 h 877808"/>
              <a:gd name="connsiteX16" fmla="*/ 0 w 1981534"/>
              <a:gd name="connsiteY16" fmla="*/ 0 h 877808"/>
              <a:gd name="connsiteX0" fmla="*/ 0 w 1981534"/>
              <a:gd name="connsiteY0" fmla="*/ 0 h 987534"/>
              <a:gd name="connsiteX1" fmla="*/ 330256 w 1981534"/>
              <a:gd name="connsiteY1" fmla="*/ 0 h 987534"/>
              <a:gd name="connsiteX2" fmla="*/ 330256 w 1981534"/>
              <a:gd name="connsiteY2" fmla="*/ 0 h 987534"/>
              <a:gd name="connsiteX3" fmla="*/ 825639 w 1981534"/>
              <a:gd name="connsiteY3" fmla="*/ 0 h 987534"/>
              <a:gd name="connsiteX4" fmla="*/ 1981534 w 1981534"/>
              <a:gd name="connsiteY4" fmla="*/ 0 h 987534"/>
              <a:gd name="connsiteX5" fmla="*/ 1981534 w 1981534"/>
              <a:gd name="connsiteY5" fmla="*/ 512055 h 987534"/>
              <a:gd name="connsiteX6" fmla="*/ 1981534 w 1981534"/>
              <a:gd name="connsiteY6" fmla="*/ 512055 h 987534"/>
              <a:gd name="connsiteX7" fmla="*/ 1981534 w 1981534"/>
              <a:gd name="connsiteY7" fmla="*/ 731507 h 987534"/>
              <a:gd name="connsiteX8" fmla="*/ 1981534 w 1981534"/>
              <a:gd name="connsiteY8" fmla="*/ 877808 h 987534"/>
              <a:gd name="connsiteX9" fmla="*/ 1328559 w 1981534"/>
              <a:gd name="connsiteY9" fmla="*/ 862568 h 987534"/>
              <a:gd name="connsiteX10" fmla="*/ 585583 w 1981534"/>
              <a:gd name="connsiteY10" fmla="*/ 987534 h 987534"/>
              <a:gd name="connsiteX11" fmla="*/ 330256 w 1981534"/>
              <a:gd name="connsiteY11" fmla="*/ 877808 h 987534"/>
              <a:gd name="connsiteX12" fmla="*/ 0 w 1981534"/>
              <a:gd name="connsiteY12" fmla="*/ 877808 h 987534"/>
              <a:gd name="connsiteX13" fmla="*/ 0 w 1981534"/>
              <a:gd name="connsiteY13" fmla="*/ 731507 h 987534"/>
              <a:gd name="connsiteX14" fmla="*/ 0 w 1981534"/>
              <a:gd name="connsiteY14" fmla="*/ 512055 h 987534"/>
              <a:gd name="connsiteX15" fmla="*/ 0 w 1981534"/>
              <a:gd name="connsiteY15" fmla="*/ 512055 h 987534"/>
              <a:gd name="connsiteX16" fmla="*/ 0 w 1981534"/>
              <a:gd name="connsiteY16" fmla="*/ 0 h 987534"/>
              <a:gd name="connsiteX0" fmla="*/ 0 w 1981534"/>
              <a:gd name="connsiteY0" fmla="*/ 0 h 987534"/>
              <a:gd name="connsiteX1" fmla="*/ 330256 w 1981534"/>
              <a:gd name="connsiteY1" fmla="*/ 0 h 987534"/>
              <a:gd name="connsiteX2" fmla="*/ 330256 w 1981534"/>
              <a:gd name="connsiteY2" fmla="*/ 0 h 987534"/>
              <a:gd name="connsiteX3" fmla="*/ 825639 w 1981534"/>
              <a:gd name="connsiteY3" fmla="*/ 0 h 987534"/>
              <a:gd name="connsiteX4" fmla="*/ 1981534 w 1981534"/>
              <a:gd name="connsiteY4" fmla="*/ 0 h 987534"/>
              <a:gd name="connsiteX5" fmla="*/ 1981534 w 1981534"/>
              <a:gd name="connsiteY5" fmla="*/ 512055 h 987534"/>
              <a:gd name="connsiteX6" fmla="*/ 1981534 w 1981534"/>
              <a:gd name="connsiteY6" fmla="*/ 512055 h 987534"/>
              <a:gd name="connsiteX7" fmla="*/ 1981534 w 1981534"/>
              <a:gd name="connsiteY7" fmla="*/ 731507 h 987534"/>
              <a:gd name="connsiteX8" fmla="*/ 1981534 w 1981534"/>
              <a:gd name="connsiteY8" fmla="*/ 877808 h 987534"/>
              <a:gd name="connsiteX9" fmla="*/ 1328559 w 1981534"/>
              <a:gd name="connsiteY9" fmla="*/ 862568 h 987534"/>
              <a:gd name="connsiteX10" fmla="*/ 585583 w 1981534"/>
              <a:gd name="connsiteY10" fmla="*/ 987534 h 987534"/>
              <a:gd name="connsiteX11" fmla="*/ 330256 w 1981534"/>
              <a:gd name="connsiteY11" fmla="*/ 877808 h 987534"/>
              <a:gd name="connsiteX12" fmla="*/ 0 w 1981534"/>
              <a:gd name="connsiteY12" fmla="*/ 877808 h 987534"/>
              <a:gd name="connsiteX13" fmla="*/ 0 w 1981534"/>
              <a:gd name="connsiteY13" fmla="*/ 731507 h 987534"/>
              <a:gd name="connsiteX14" fmla="*/ 0 w 1981534"/>
              <a:gd name="connsiteY14" fmla="*/ 512055 h 987534"/>
              <a:gd name="connsiteX15" fmla="*/ 0 w 1981534"/>
              <a:gd name="connsiteY15" fmla="*/ 512055 h 987534"/>
              <a:gd name="connsiteX16" fmla="*/ 0 w 1981534"/>
              <a:gd name="connsiteY16" fmla="*/ 0 h 987534"/>
              <a:gd name="connsiteX0" fmla="*/ 0 w 1981534"/>
              <a:gd name="connsiteY0" fmla="*/ 0 h 1018014"/>
              <a:gd name="connsiteX1" fmla="*/ 330256 w 1981534"/>
              <a:gd name="connsiteY1" fmla="*/ 0 h 1018014"/>
              <a:gd name="connsiteX2" fmla="*/ 330256 w 1981534"/>
              <a:gd name="connsiteY2" fmla="*/ 0 h 1018014"/>
              <a:gd name="connsiteX3" fmla="*/ 825639 w 1981534"/>
              <a:gd name="connsiteY3" fmla="*/ 0 h 1018014"/>
              <a:gd name="connsiteX4" fmla="*/ 1981534 w 1981534"/>
              <a:gd name="connsiteY4" fmla="*/ 0 h 1018014"/>
              <a:gd name="connsiteX5" fmla="*/ 1981534 w 1981534"/>
              <a:gd name="connsiteY5" fmla="*/ 512055 h 1018014"/>
              <a:gd name="connsiteX6" fmla="*/ 1981534 w 1981534"/>
              <a:gd name="connsiteY6" fmla="*/ 512055 h 1018014"/>
              <a:gd name="connsiteX7" fmla="*/ 1981534 w 1981534"/>
              <a:gd name="connsiteY7" fmla="*/ 731507 h 1018014"/>
              <a:gd name="connsiteX8" fmla="*/ 1981534 w 1981534"/>
              <a:gd name="connsiteY8" fmla="*/ 877808 h 1018014"/>
              <a:gd name="connsiteX9" fmla="*/ 1328559 w 1981534"/>
              <a:gd name="connsiteY9" fmla="*/ 862568 h 1018014"/>
              <a:gd name="connsiteX10" fmla="*/ 890383 w 1981534"/>
              <a:gd name="connsiteY10" fmla="*/ 1018014 h 1018014"/>
              <a:gd name="connsiteX11" fmla="*/ 330256 w 1981534"/>
              <a:gd name="connsiteY11" fmla="*/ 877808 h 1018014"/>
              <a:gd name="connsiteX12" fmla="*/ 0 w 1981534"/>
              <a:gd name="connsiteY12" fmla="*/ 877808 h 1018014"/>
              <a:gd name="connsiteX13" fmla="*/ 0 w 1981534"/>
              <a:gd name="connsiteY13" fmla="*/ 731507 h 1018014"/>
              <a:gd name="connsiteX14" fmla="*/ 0 w 1981534"/>
              <a:gd name="connsiteY14" fmla="*/ 512055 h 1018014"/>
              <a:gd name="connsiteX15" fmla="*/ 0 w 1981534"/>
              <a:gd name="connsiteY15" fmla="*/ 512055 h 1018014"/>
              <a:gd name="connsiteX16" fmla="*/ 0 w 1981534"/>
              <a:gd name="connsiteY16" fmla="*/ 0 h 1018014"/>
              <a:gd name="connsiteX0" fmla="*/ 0 w 1981534"/>
              <a:gd name="connsiteY0" fmla="*/ 0 h 1018014"/>
              <a:gd name="connsiteX1" fmla="*/ 330256 w 1981534"/>
              <a:gd name="connsiteY1" fmla="*/ 0 h 1018014"/>
              <a:gd name="connsiteX2" fmla="*/ 330256 w 1981534"/>
              <a:gd name="connsiteY2" fmla="*/ 0 h 1018014"/>
              <a:gd name="connsiteX3" fmla="*/ 825639 w 1981534"/>
              <a:gd name="connsiteY3" fmla="*/ 0 h 1018014"/>
              <a:gd name="connsiteX4" fmla="*/ 1981534 w 1981534"/>
              <a:gd name="connsiteY4" fmla="*/ 0 h 1018014"/>
              <a:gd name="connsiteX5" fmla="*/ 1981534 w 1981534"/>
              <a:gd name="connsiteY5" fmla="*/ 512055 h 1018014"/>
              <a:gd name="connsiteX6" fmla="*/ 1981534 w 1981534"/>
              <a:gd name="connsiteY6" fmla="*/ 512055 h 1018014"/>
              <a:gd name="connsiteX7" fmla="*/ 1981534 w 1981534"/>
              <a:gd name="connsiteY7" fmla="*/ 731507 h 1018014"/>
              <a:gd name="connsiteX8" fmla="*/ 1981534 w 1981534"/>
              <a:gd name="connsiteY8" fmla="*/ 877808 h 1018014"/>
              <a:gd name="connsiteX9" fmla="*/ 1328559 w 1981534"/>
              <a:gd name="connsiteY9" fmla="*/ 862568 h 1018014"/>
              <a:gd name="connsiteX10" fmla="*/ 1370443 w 1981534"/>
              <a:gd name="connsiteY10" fmla="*/ 877808 h 1018014"/>
              <a:gd name="connsiteX11" fmla="*/ 890383 w 1981534"/>
              <a:gd name="connsiteY11" fmla="*/ 1018014 h 1018014"/>
              <a:gd name="connsiteX12" fmla="*/ 330256 w 1981534"/>
              <a:gd name="connsiteY12" fmla="*/ 877808 h 1018014"/>
              <a:gd name="connsiteX13" fmla="*/ 0 w 1981534"/>
              <a:gd name="connsiteY13" fmla="*/ 877808 h 1018014"/>
              <a:gd name="connsiteX14" fmla="*/ 0 w 1981534"/>
              <a:gd name="connsiteY14" fmla="*/ 731507 h 1018014"/>
              <a:gd name="connsiteX15" fmla="*/ 0 w 1981534"/>
              <a:gd name="connsiteY15" fmla="*/ 512055 h 1018014"/>
              <a:gd name="connsiteX16" fmla="*/ 0 w 1981534"/>
              <a:gd name="connsiteY16" fmla="*/ 512055 h 1018014"/>
              <a:gd name="connsiteX17" fmla="*/ 0 w 1981534"/>
              <a:gd name="connsiteY17" fmla="*/ 0 h 1018014"/>
              <a:gd name="connsiteX0" fmla="*/ 0 w 1981534"/>
              <a:gd name="connsiteY0" fmla="*/ 0 h 1018014"/>
              <a:gd name="connsiteX1" fmla="*/ 330256 w 1981534"/>
              <a:gd name="connsiteY1" fmla="*/ 0 h 1018014"/>
              <a:gd name="connsiteX2" fmla="*/ 330256 w 1981534"/>
              <a:gd name="connsiteY2" fmla="*/ 0 h 1018014"/>
              <a:gd name="connsiteX3" fmla="*/ 825639 w 1981534"/>
              <a:gd name="connsiteY3" fmla="*/ 0 h 1018014"/>
              <a:gd name="connsiteX4" fmla="*/ 1981534 w 1981534"/>
              <a:gd name="connsiteY4" fmla="*/ 0 h 1018014"/>
              <a:gd name="connsiteX5" fmla="*/ 1981534 w 1981534"/>
              <a:gd name="connsiteY5" fmla="*/ 512055 h 1018014"/>
              <a:gd name="connsiteX6" fmla="*/ 1981534 w 1981534"/>
              <a:gd name="connsiteY6" fmla="*/ 512055 h 1018014"/>
              <a:gd name="connsiteX7" fmla="*/ 1981534 w 1981534"/>
              <a:gd name="connsiteY7" fmla="*/ 731507 h 1018014"/>
              <a:gd name="connsiteX8" fmla="*/ 1981534 w 1981534"/>
              <a:gd name="connsiteY8" fmla="*/ 877808 h 1018014"/>
              <a:gd name="connsiteX9" fmla="*/ 1328559 w 1981534"/>
              <a:gd name="connsiteY9" fmla="*/ 862568 h 1018014"/>
              <a:gd name="connsiteX10" fmla="*/ 1370443 w 1981534"/>
              <a:gd name="connsiteY10" fmla="*/ 877808 h 1018014"/>
              <a:gd name="connsiteX11" fmla="*/ 890383 w 1981534"/>
              <a:gd name="connsiteY11" fmla="*/ 1018014 h 1018014"/>
              <a:gd name="connsiteX12" fmla="*/ 330256 w 1981534"/>
              <a:gd name="connsiteY12" fmla="*/ 877808 h 1018014"/>
              <a:gd name="connsiteX13" fmla="*/ 0 w 1981534"/>
              <a:gd name="connsiteY13" fmla="*/ 877808 h 1018014"/>
              <a:gd name="connsiteX14" fmla="*/ 0 w 1981534"/>
              <a:gd name="connsiteY14" fmla="*/ 731507 h 1018014"/>
              <a:gd name="connsiteX15" fmla="*/ 0 w 1981534"/>
              <a:gd name="connsiteY15" fmla="*/ 512055 h 1018014"/>
              <a:gd name="connsiteX16" fmla="*/ 0 w 1981534"/>
              <a:gd name="connsiteY16" fmla="*/ 512055 h 1018014"/>
              <a:gd name="connsiteX17" fmla="*/ 0 w 1981534"/>
              <a:gd name="connsiteY17" fmla="*/ 0 h 1018014"/>
              <a:gd name="connsiteX0" fmla="*/ 0 w 1981534"/>
              <a:gd name="connsiteY0" fmla="*/ 0 h 1018014"/>
              <a:gd name="connsiteX1" fmla="*/ 330256 w 1981534"/>
              <a:gd name="connsiteY1" fmla="*/ 0 h 1018014"/>
              <a:gd name="connsiteX2" fmla="*/ 330256 w 1981534"/>
              <a:gd name="connsiteY2" fmla="*/ 0 h 1018014"/>
              <a:gd name="connsiteX3" fmla="*/ 825639 w 1981534"/>
              <a:gd name="connsiteY3" fmla="*/ 0 h 1018014"/>
              <a:gd name="connsiteX4" fmla="*/ 1981534 w 1981534"/>
              <a:gd name="connsiteY4" fmla="*/ 0 h 1018014"/>
              <a:gd name="connsiteX5" fmla="*/ 1981534 w 1981534"/>
              <a:gd name="connsiteY5" fmla="*/ 512055 h 1018014"/>
              <a:gd name="connsiteX6" fmla="*/ 1981534 w 1981534"/>
              <a:gd name="connsiteY6" fmla="*/ 512055 h 1018014"/>
              <a:gd name="connsiteX7" fmla="*/ 1981534 w 1981534"/>
              <a:gd name="connsiteY7" fmla="*/ 731507 h 1018014"/>
              <a:gd name="connsiteX8" fmla="*/ 1981534 w 1981534"/>
              <a:gd name="connsiteY8" fmla="*/ 877808 h 1018014"/>
              <a:gd name="connsiteX9" fmla="*/ 1328559 w 1981534"/>
              <a:gd name="connsiteY9" fmla="*/ 862568 h 1018014"/>
              <a:gd name="connsiteX10" fmla="*/ 1370443 w 1981534"/>
              <a:gd name="connsiteY10" fmla="*/ 877808 h 1018014"/>
              <a:gd name="connsiteX11" fmla="*/ 890383 w 1981534"/>
              <a:gd name="connsiteY11" fmla="*/ 1018014 h 1018014"/>
              <a:gd name="connsiteX12" fmla="*/ 513136 w 1981534"/>
              <a:gd name="connsiteY12" fmla="*/ 893048 h 1018014"/>
              <a:gd name="connsiteX13" fmla="*/ 0 w 1981534"/>
              <a:gd name="connsiteY13" fmla="*/ 877808 h 1018014"/>
              <a:gd name="connsiteX14" fmla="*/ 0 w 1981534"/>
              <a:gd name="connsiteY14" fmla="*/ 731507 h 1018014"/>
              <a:gd name="connsiteX15" fmla="*/ 0 w 1981534"/>
              <a:gd name="connsiteY15" fmla="*/ 512055 h 1018014"/>
              <a:gd name="connsiteX16" fmla="*/ 0 w 1981534"/>
              <a:gd name="connsiteY16" fmla="*/ 512055 h 1018014"/>
              <a:gd name="connsiteX17" fmla="*/ 0 w 1981534"/>
              <a:gd name="connsiteY17" fmla="*/ 0 h 1018014"/>
              <a:gd name="connsiteX0" fmla="*/ 0 w 1981534"/>
              <a:gd name="connsiteY0" fmla="*/ 0 h 1018014"/>
              <a:gd name="connsiteX1" fmla="*/ 330256 w 1981534"/>
              <a:gd name="connsiteY1" fmla="*/ 0 h 1018014"/>
              <a:gd name="connsiteX2" fmla="*/ 330256 w 1981534"/>
              <a:gd name="connsiteY2" fmla="*/ 0 h 1018014"/>
              <a:gd name="connsiteX3" fmla="*/ 825639 w 1981534"/>
              <a:gd name="connsiteY3" fmla="*/ 0 h 1018014"/>
              <a:gd name="connsiteX4" fmla="*/ 1981534 w 1981534"/>
              <a:gd name="connsiteY4" fmla="*/ 0 h 1018014"/>
              <a:gd name="connsiteX5" fmla="*/ 1981534 w 1981534"/>
              <a:gd name="connsiteY5" fmla="*/ 512055 h 1018014"/>
              <a:gd name="connsiteX6" fmla="*/ 1981534 w 1981534"/>
              <a:gd name="connsiteY6" fmla="*/ 512055 h 1018014"/>
              <a:gd name="connsiteX7" fmla="*/ 1981534 w 1981534"/>
              <a:gd name="connsiteY7" fmla="*/ 731507 h 1018014"/>
              <a:gd name="connsiteX8" fmla="*/ 1981534 w 1981534"/>
              <a:gd name="connsiteY8" fmla="*/ 877808 h 1018014"/>
              <a:gd name="connsiteX9" fmla="*/ 1328559 w 1981534"/>
              <a:gd name="connsiteY9" fmla="*/ 862568 h 1018014"/>
              <a:gd name="connsiteX10" fmla="*/ 1370443 w 1981534"/>
              <a:gd name="connsiteY10" fmla="*/ 877808 h 1018014"/>
              <a:gd name="connsiteX11" fmla="*/ 890383 w 1981534"/>
              <a:gd name="connsiteY11" fmla="*/ 1018014 h 1018014"/>
              <a:gd name="connsiteX12" fmla="*/ 604576 w 1981534"/>
              <a:gd name="connsiteY12" fmla="*/ 877808 h 1018014"/>
              <a:gd name="connsiteX13" fmla="*/ 0 w 1981534"/>
              <a:gd name="connsiteY13" fmla="*/ 877808 h 1018014"/>
              <a:gd name="connsiteX14" fmla="*/ 0 w 1981534"/>
              <a:gd name="connsiteY14" fmla="*/ 731507 h 1018014"/>
              <a:gd name="connsiteX15" fmla="*/ 0 w 1981534"/>
              <a:gd name="connsiteY15" fmla="*/ 512055 h 1018014"/>
              <a:gd name="connsiteX16" fmla="*/ 0 w 1981534"/>
              <a:gd name="connsiteY16" fmla="*/ 512055 h 1018014"/>
              <a:gd name="connsiteX17" fmla="*/ 0 w 1981534"/>
              <a:gd name="connsiteY17" fmla="*/ 0 h 1018014"/>
              <a:gd name="connsiteX0" fmla="*/ 0 w 1981534"/>
              <a:gd name="connsiteY0" fmla="*/ 0 h 1025634"/>
              <a:gd name="connsiteX1" fmla="*/ 330256 w 1981534"/>
              <a:gd name="connsiteY1" fmla="*/ 0 h 1025634"/>
              <a:gd name="connsiteX2" fmla="*/ 330256 w 1981534"/>
              <a:gd name="connsiteY2" fmla="*/ 0 h 1025634"/>
              <a:gd name="connsiteX3" fmla="*/ 825639 w 1981534"/>
              <a:gd name="connsiteY3" fmla="*/ 0 h 1025634"/>
              <a:gd name="connsiteX4" fmla="*/ 1981534 w 1981534"/>
              <a:gd name="connsiteY4" fmla="*/ 0 h 1025634"/>
              <a:gd name="connsiteX5" fmla="*/ 1981534 w 1981534"/>
              <a:gd name="connsiteY5" fmla="*/ 512055 h 1025634"/>
              <a:gd name="connsiteX6" fmla="*/ 1981534 w 1981534"/>
              <a:gd name="connsiteY6" fmla="*/ 512055 h 1025634"/>
              <a:gd name="connsiteX7" fmla="*/ 1981534 w 1981534"/>
              <a:gd name="connsiteY7" fmla="*/ 731507 h 1025634"/>
              <a:gd name="connsiteX8" fmla="*/ 1981534 w 1981534"/>
              <a:gd name="connsiteY8" fmla="*/ 877808 h 1025634"/>
              <a:gd name="connsiteX9" fmla="*/ 1328559 w 1981534"/>
              <a:gd name="connsiteY9" fmla="*/ 862568 h 1025634"/>
              <a:gd name="connsiteX10" fmla="*/ 1370443 w 1981534"/>
              <a:gd name="connsiteY10" fmla="*/ 877808 h 1025634"/>
              <a:gd name="connsiteX11" fmla="*/ 958963 w 1981534"/>
              <a:gd name="connsiteY11" fmla="*/ 1025634 h 1025634"/>
              <a:gd name="connsiteX12" fmla="*/ 604576 w 1981534"/>
              <a:gd name="connsiteY12" fmla="*/ 877808 h 1025634"/>
              <a:gd name="connsiteX13" fmla="*/ 0 w 1981534"/>
              <a:gd name="connsiteY13" fmla="*/ 877808 h 1025634"/>
              <a:gd name="connsiteX14" fmla="*/ 0 w 1981534"/>
              <a:gd name="connsiteY14" fmla="*/ 731507 h 1025634"/>
              <a:gd name="connsiteX15" fmla="*/ 0 w 1981534"/>
              <a:gd name="connsiteY15" fmla="*/ 512055 h 1025634"/>
              <a:gd name="connsiteX16" fmla="*/ 0 w 1981534"/>
              <a:gd name="connsiteY16" fmla="*/ 512055 h 1025634"/>
              <a:gd name="connsiteX17" fmla="*/ 0 w 1981534"/>
              <a:gd name="connsiteY17" fmla="*/ 0 h 1025634"/>
              <a:gd name="connsiteX0" fmla="*/ 0 w 1981534"/>
              <a:gd name="connsiteY0" fmla="*/ 0 h 1025634"/>
              <a:gd name="connsiteX1" fmla="*/ 330256 w 1981534"/>
              <a:gd name="connsiteY1" fmla="*/ 0 h 1025634"/>
              <a:gd name="connsiteX2" fmla="*/ 330256 w 1981534"/>
              <a:gd name="connsiteY2" fmla="*/ 0 h 1025634"/>
              <a:gd name="connsiteX3" fmla="*/ 825639 w 1981534"/>
              <a:gd name="connsiteY3" fmla="*/ 0 h 1025634"/>
              <a:gd name="connsiteX4" fmla="*/ 1981534 w 1981534"/>
              <a:gd name="connsiteY4" fmla="*/ 0 h 1025634"/>
              <a:gd name="connsiteX5" fmla="*/ 1981534 w 1981534"/>
              <a:gd name="connsiteY5" fmla="*/ 512055 h 1025634"/>
              <a:gd name="connsiteX6" fmla="*/ 1981534 w 1981534"/>
              <a:gd name="connsiteY6" fmla="*/ 512055 h 1025634"/>
              <a:gd name="connsiteX7" fmla="*/ 1981534 w 1981534"/>
              <a:gd name="connsiteY7" fmla="*/ 731507 h 1025634"/>
              <a:gd name="connsiteX8" fmla="*/ 1981534 w 1981534"/>
              <a:gd name="connsiteY8" fmla="*/ 877808 h 1025634"/>
              <a:gd name="connsiteX9" fmla="*/ 1328559 w 1981534"/>
              <a:gd name="connsiteY9" fmla="*/ 862568 h 1025634"/>
              <a:gd name="connsiteX10" fmla="*/ 1370443 w 1981534"/>
              <a:gd name="connsiteY10" fmla="*/ 877808 h 1025634"/>
              <a:gd name="connsiteX11" fmla="*/ 958963 w 1981534"/>
              <a:gd name="connsiteY11" fmla="*/ 1025634 h 1025634"/>
              <a:gd name="connsiteX12" fmla="*/ 604576 w 1981534"/>
              <a:gd name="connsiteY12" fmla="*/ 877808 h 1025634"/>
              <a:gd name="connsiteX13" fmla="*/ 0 w 1981534"/>
              <a:gd name="connsiteY13" fmla="*/ 877808 h 1025634"/>
              <a:gd name="connsiteX14" fmla="*/ 0 w 1981534"/>
              <a:gd name="connsiteY14" fmla="*/ 731507 h 1025634"/>
              <a:gd name="connsiteX15" fmla="*/ 0 w 1981534"/>
              <a:gd name="connsiteY15" fmla="*/ 512055 h 1025634"/>
              <a:gd name="connsiteX16" fmla="*/ 0 w 1981534"/>
              <a:gd name="connsiteY16" fmla="*/ 512055 h 1025634"/>
              <a:gd name="connsiteX17" fmla="*/ 0 w 1981534"/>
              <a:gd name="connsiteY17" fmla="*/ 0 h 1025634"/>
              <a:gd name="connsiteX0" fmla="*/ 0 w 1981534"/>
              <a:gd name="connsiteY0" fmla="*/ 0 h 1025634"/>
              <a:gd name="connsiteX1" fmla="*/ 330256 w 1981534"/>
              <a:gd name="connsiteY1" fmla="*/ 0 h 1025634"/>
              <a:gd name="connsiteX2" fmla="*/ 330256 w 1981534"/>
              <a:gd name="connsiteY2" fmla="*/ 0 h 1025634"/>
              <a:gd name="connsiteX3" fmla="*/ 825639 w 1981534"/>
              <a:gd name="connsiteY3" fmla="*/ 0 h 1025634"/>
              <a:gd name="connsiteX4" fmla="*/ 1981534 w 1981534"/>
              <a:gd name="connsiteY4" fmla="*/ 0 h 1025634"/>
              <a:gd name="connsiteX5" fmla="*/ 1981534 w 1981534"/>
              <a:gd name="connsiteY5" fmla="*/ 512055 h 1025634"/>
              <a:gd name="connsiteX6" fmla="*/ 1981534 w 1981534"/>
              <a:gd name="connsiteY6" fmla="*/ 512055 h 1025634"/>
              <a:gd name="connsiteX7" fmla="*/ 1981534 w 1981534"/>
              <a:gd name="connsiteY7" fmla="*/ 731507 h 1025634"/>
              <a:gd name="connsiteX8" fmla="*/ 1981534 w 1981534"/>
              <a:gd name="connsiteY8" fmla="*/ 877808 h 1025634"/>
              <a:gd name="connsiteX9" fmla="*/ 1328559 w 1981534"/>
              <a:gd name="connsiteY9" fmla="*/ 862568 h 1025634"/>
              <a:gd name="connsiteX10" fmla="*/ 1393303 w 1981534"/>
              <a:gd name="connsiteY10" fmla="*/ 862568 h 1025634"/>
              <a:gd name="connsiteX11" fmla="*/ 958963 w 1981534"/>
              <a:gd name="connsiteY11" fmla="*/ 1025634 h 1025634"/>
              <a:gd name="connsiteX12" fmla="*/ 604576 w 1981534"/>
              <a:gd name="connsiteY12" fmla="*/ 877808 h 1025634"/>
              <a:gd name="connsiteX13" fmla="*/ 0 w 1981534"/>
              <a:gd name="connsiteY13" fmla="*/ 877808 h 1025634"/>
              <a:gd name="connsiteX14" fmla="*/ 0 w 1981534"/>
              <a:gd name="connsiteY14" fmla="*/ 731507 h 1025634"/>
              <a:gd name="connsiteX15" fmla="*/ 0 w 1981534"/>
              <a:gd name="connsiteY15" fmla="*/ 512055 h 1025634"/>
              <a:gd name="connsiteX16" fmla="*/ 0 w 1981534"/>
              <a:gd name="connsiteY16" fmla="*/ 512055 h 1025634"/>
              <a:gd name="connsiteX17" fmla="*/ 0 w 1981534"/>
              <a:gd name="connsiteY17" fmla="*/ 0 h 1025634"/>
              <a:gd name="connsiteX0" fmla="*/ 0 w 1981534"/>
              <a:gd name="connsiteY0" fmla="*/ 0 h 1025634"/>
              <a:gd name="connsiteX1" fmla="*/ 330256 w 1981534"/>
              <a:gd name="connsiteY1" fmla="*/ 0 h 1025634"/>
              <a:gd name="connsiteX2" fmla="*/ 330256 w 1981534"/>
              <a:gd name="connsiteY2" fmla="*/ 0 h 1025634"/>
              <a:gd name="connsiteX3" fmla="*/ 825639 w 1981534"/>
              <a:gd name="connsiteY3" fmla="*/ 0 h 1025634"/>
              <a:gd name="connsiteX4" fmla="*/ 1981534 w 1981534"/>
              <a:gd name="connsiteY4" fmla="*/ 0 h 1025634"/>
              <a:gd name="connsiteX5" fmla="*/ 1981534 w 1981534"/>
              <a:gd name="connsiteY5" fmla="*/ 512055 h 1025634"/>
              <a:gd name="connsiteX6" fmla="*/ 1981534 w 1981534"/>
              <a:gd name="connsiteY6" fmla="*/ 512055 h 1025634"/>
              <a:gd name="connsiteX7" fmla="*/ 1981534 w 1981534"/>
              <a:gd name="connsiteY7" fmla="*/ 731507 h 1025634"/>
              <a:gd name="connsiteX8" fmla="*/ 1981534 w 1981534"/>
              <a:gd name="connsiteY8" fmla="*/ 877808 h 1025634"/>
              <a:gd name="connsiteX9" fmla="*/ 1328559 w 1981534"/>
              <a:gd name="connsiteY9" fmla="*/ 862568 h 1025634"/>
              <a:gd name="connsiteX10" fmla="*/ 1393303 w 1981534"/>
              <a:gd name="connsiteY10" fmla="*/ 862568 h 1025634"/>
              <a:gd name="connsiteX11" fmla="*/ 958963 w 1981534"/>
              <a:gd name="connsiteY11" fmla="*/ 1025634 h 1025634"/>
              <a:gd name="connsiteX12" fmla="*/ 604576 w 1981534"/>
              <a:gd name="connsiteY12" fmla="*/ 877808 h 1025634"/>
              <a:gd name="connsiteX13" fmla="*/ 0 w 1981534"/>
              <a:gd name="connsiteY13" fmla="*/ 877808 h 1025634"/>
              <a:gd name="connsiteX14" fmla="*/ 0 w 1981534"/>
              <a:gd name="connsiteY14" fmla="*/ 731507 h 1025634"/>
              <a:gd name="connsiteX15" fmla="*/ 0 w 1981534"/>
              <a:gd name="connsiteY15" fmla="*/ 512055 h 1025634"/>
              <a:gd name="connsiteX16" fmla="*/ 0 w 1981534"/>
              <a:gd name="connsiteY16" fmla="*/ 512055 h 1025634"/>
              <a:gd name="connsiteX17" fmla="*/ 0 w 1981534"/>
              <a:gd name="connsiteY17" fmla="*/ 0 h 1025634"/>
              <a:gd name="connsiteX0" fmla="*/ 0 w 1981534"/>
              <a:gd name="connsiteY0" fmla="*/ 0 h 1025634"/>
              <a:gd name="connsiteX1" fmla="*/ 330256 w 1981534"/>
              <a:gd name="connsiteY1" fmla="*/ 0 h 1025634"/>
              <a:gd name="connsiteX2" fmla="*/ 330256 w 1981534"/>
              <a:gd name="connsiteY2" fmla="*/ 0 h 1025634"/>
              <a:gd name="connsiteX3" fmla="*/ 825639 w 1981534"/>
              <a:gd name="connsiteY3" fmla="*/ 0 h 1025634"/>
              <a:gd name="connsiteX4" fmla="*/ 1981534 w 1981534"/>
              <a:gd name="connsiteY4" fmla="*/ 0 h 1025634"/>
              <a:gd name="connsiteX5" fmla="*/ 1981534 w 1981534"/>
              <a:gd name="connsiteY5" fmla="*/ 512055 h 1025634"/>
              <a:gd name="connsiteX6" fmla="*/ 1981534 w 1981534"/>
              <a:gd name="connsiteY6" fmla="*/ 512055 h 1025634"/>
              <a:gd name="connsiteX7" fmla="*/ 1981534 w 1981534"/>
              <a:gd name="connsiteY7" fmla="*/ 731507 h 1025634"/>
              <a:gd name="connsiteX8" fmla="*/ 1981534 w 1981534"/>
              <a:gd name="connsiteY8" fmla="*/ 877808 h 1025634"/>
              <a:gd name="connsiteX9" fmla="*/ 1328559 w 1981534"/>
              <a:gd name="connsiteY9" fmla="*/ 862568 h 1025634"/>
              <a:gd name="connsiteX10" fmla="*/ 1393303 w 1981534"/>
              <a:gd name="connsiteY10" fmla="*/ 862568 h 1025634"/>
              <a:gd name="connsiteX11" fmla="*/ 958963 w 1981534"/>
              <a:gd name="connsiteY11" fmla="*/ 1025634 h 1025634"/>
              <a:gd name="connsiteX12" fmla="*/ 604576 w 1981534"/>
              <a:gd name="connsiteY12" fmla="*/ 877808 h 1025634"/>
              <a:gd name="connsiteX13" fmla="*/ 0 w 1981534"/>
              <a:gd name="connsiteY13" fmla="*/ 877808 h 1025634"/>
              <a:gd name="connsiteX14" fmla="*/ 0 w 1981534"/>
              <a:gd name="connsiteY14" fmla="*/ 731507 h 1025634"/>
              <a:gd name="connsiteX15" fmla="*/ 0 w 1981534"/>
              <a:gd name="connsiteY15" fmla="*/ 512055 h 1025634"/>
              <a:gd name="connsiteX16" fmla="*/ 0 w 1981534"/>
              <a:gd name="connsiteY16" fmla="*/ 512055 h 1025634"/>
              <a:gd name="connsiteX17" fmla="*/ 0 w 1981534"/>
              <a:gd name="connsiteY17" fmla="*/ 0 h 1025634"/>
              <a:gd name="connsiteX0" fmla="*/ 0 w 1981534"/>
              <a:gd name="connsiteY0" fmla="*/ 0 h 1025634"/>
              <a:gd name="connsiteX1" fmla="*/ 330256 w 1981534"/>
              <a:gd name="connsiteY1" fmla="*/ 0 h 1025634"/>
              <a:gd name="connsiteX2" fmla="*/ 330256 w 1981534"/>
              <a:gd name="connsiteY2" fmla="*/ 0 h 1025634"/>
              <a:gd name="connsiteX3" fmla="*/ 825639 w 1981534"/>
              <a:gd name="connsiteY3" fmla="*/ 0 h 1025634"/>
              <a:gd name="connsiteX4" fmla="*/ 1981534 w 1981534"/>
              <a:gd name="connsiteY4" fmla="*/ 0 h 1025634"/>
              <a:gd name="connsiteX5" fmla="*/ 1981534 w 1981534"/>
              <a:gd name="connsiteY5" fmla="*/ 512055 h 1025634"/>
              <a:gd name="connsiteX6" fmla="*/ 1981534 w 1981534"/>
              <a:gd name="connsiteY6" fmla="*/ 512055 h 1025634"/>
              <a:gd name="connsiteX7" fmla="*/ 1981534 w 1981534"/>
              <a:gd name="connsiteY7" fmla="*/ 731507 h 1025634"/>
              <a:gd name="connsiteX8" fmla="*/ 1981534 w 1981534"/>
              <a:gd name="connsiteY8" fmla="*/ 877808 h 1025634"/>
              <a:gd name="connsiteX9" fmla="*/ 1328559 w 1981534"/>
              <a:gd name="connsiteY9" fmla="*/ 862568 h 1025634"/>
              <a:gd name="connsiteX10" fmla="*/ 1393303 w 1981534"/>
              <a:gd name="connsiteY10" fmla="*/ 862568 h 1025634"/>
              <a:gd name="connsiteX11" fmla="*/ 958963 w 1981534"/>
              <a:gd name="connsiteY11" fmla="*/ 1025634 h 1025634"/>
              <a:gd name="connsiteX12" fmla="*/ 703636 w 1981534"/>
              <a:gd name="connsiteY12" fmla="*/ 885428 h 1025634"/>
              <a:gd name="connsiteX13" fmla="*/ 0 w 1981534"/>
              <a:gd name="connsiteY13" fmla="*/ 877808 h 1025634"/>
              <a:gd name="connsiteX14" fmla="*/ 0 w 1981534"/>
              <a:gd name="connsiteY14" fmla="*/ 731507 h 1025634"/>
              <a:gd name="connsiteX15" fmla="*/ 0 w 1981534"/>
              <a:gd name="connsiteY15" fmla="*/ 512055 h 1025634"/>
              <a:gd name="connsiteX16" fmla="*/ 0 w 1981534"/>
              <a:gd name="connsiteY16" fmla="*/ 512055 h 1025634"/>
              <a:gd name="connsiteX17" fmla="*/ 0 w 1981534"/>
              <a:gd name="connsiteY17" fmla="*/ 0 h 1025634"/>
              <a:gd name="connsiteX0" fmla="*/ 0 w 1981534"/>
              <a:gd name="connsiteY0" fmla="*/ 0 h 995154"/>
              <a:gd name="connsiteX1" fmla="*/ 330256 w 1981534"/>
              <a:gd name="connsiteY1" fmla="*/ 0 h 995154"/>
              <a:gd name="connsiteX2" fmla="*/ 330256 w 1981534"/>
              <a:gd name="connsiteY2" fmla="*/ 0 h 995154"/>
              <a:gd name="connsiteX3" fmla="*/ 825639 w 1981534"/>
              <a:gd name="connsiteY3" fmla="*/ 0 h 995154"/>
              <a:gd name="connsiteX4" fmla="*/ 1981534 w 1981534"/>
              <a:gd name="connsiteY4" fmla="*/ 0 h 995154"/>
              <a:gd name="connsiteX5" fmla="*/ 1981534 w 1981534"/>
              <a:gd name="connsiteY5" fmla="*/ 512055 h 995154"/>
              <a:gd name="connsiteX6" fmla="*/ 1981534 w 1981534"/>
              <a:gd name="connsiteY6" fmla="*/ 512055 h 995154"/>
              <a:gd name="connsiteX7" fmla="*/ 1981534 w 1981534"/>
              <a:gd name="connsiteY7" fmla="*/ 731507 h 995154"/>
              <a:gd name="connsiteX8" fmla="*/ 1981534 w 1981534"/>
              <a:gd name="connsiteY8" fmla="*/ 877808 h 995154"/>
              <a:gd name="connsiteX9" fmla="*/ 1328559 w 1981534"/>
              <a:gd name="connsiteY9" fmla="*/ 862568 h 995154"/>
              <a:gd name="connsiteX10" fmla="*/ 1393303 w 1981534"/>
              <a:gd name="connsiteY10" fmla="*/ 862568 h 995154"/>
              <a:gd name="connsiteX11" fmla="*/ 943723 w 1981534"/>
              <a:gd name="connsiteY11" fmla="*/ 995154 h 995154"/>
              <a:gd name="connsiteX12" fmla="*/ 703636 w 1981534"/>
              <a:gd name="connsiteY12" fmla="*/ 885428 h 995154"/>
              <a:gd name="connsiteX13" fmla="*/ 0 w 1981534"/>
              <a:gd name="connsiteY13" fmla="*/ 877808 h 995154"/>
              <a:gd name="connsiteX14" fmla="*/ 0 w 1981534"/>
              <a:gd name="connsiteY14" fmla="*/ 731507 h 995154"/>
              <a:gd name="connsiteX15" fmla="*/ 0 w 1981534"/>
              <a:gd name="connsiteY15" fmla="*/ 512055 h 995154"/>
              <a:gd name="connsiteX16" fmla="*/ 0 w 1981534"/>
              <a:gd name="connsiteY16" fmla="*/ 512055 h 995154"/>
              <a:gd name="connsiteX17" fmla="*/ 0 w 1981534"/>
              <a:gd name="connsiteY17" fmla="*/ 0 h 995154"/>
              <a:gd name="connsiteX0" fmla="*/ 0 w 1981534"/>
              <a:gd name="connsiteY0" fmla="*/ 0 h 995154"/>
              <a:gd name="connsiteX1" fmla="*/ 330256 w 1981534"/>
              <a:gd name="connsiteY1" fmla="*/ 0 h 995154"/>
              <a:gd name="connsiteX2" fmla="*/ 330256 w 1981534"/>
              <a:gd name="connsiteY2" fmla="*/ 0 h 995154"/>
              <a:gd name="connsiteX3" fmla="*/ 825639 w 1981534"/>
              <a:gd name="connsiteY3" fmla="*/ 0 h 995154"/>
              <a:gd name="connsiteX4" fmla="*/ 1981534 w 1981534"/>
              <a:gd name="connsiteY4" fmla="*/ 0 h 995154"/>
              <a:gd name="connsiteX5" fmla="*/ 1981534 w 1981534"/>
              <a:gd name="connsiteY5" fmla="*/ 512055 h 995154"/>
              <a:gd name="connsiteX6" fmla="*/ 1981534 w 1981534"/>
              <a:gd name="connsiteY6" fmla="*/ 512055 h 995154"/>
              <a:gd name="connsiteX7" fmla="*/ 1981534 w 1981534"/>
              <a:gd name="connsiteY7" fmla="*/ 731507 h 995154"/>
              <a:gd name="connsiteX8" fmla="*/ 1981534 w 1981534"/>
              <a:gd name="connsiteY8" fmla="*/ 877808 h 995154"/>
              <a:gd name="connsiteX9" fmla="*/ 1328559 w 1981534"/>
              <a:gd name="connsiteY9" fmla="*/ 862568 h 995154"/>
              <a:gd name="connsiteX10" fmla="*/ 1393303 w 1981534"/>
              <a:gd name="connsiteY10" fmla="*/ 862568 h 995154"/>
              <a:gd name="connsiteX11" fmla="*/ 943723 w 1981534"/>
              <a:gd name="connsiteY11" fmla="*/ 995154 h 995154"/>
              <a:gd name="connsiteX12" fmla="*/ 703636 w 1981534"/>
              <a:gd name="connsiteY12" fmla="*/ 885428 h 995154"/>
              <a:gd name="connsiteX13" fmla="*/ 0 w 1981534"/>
              <a:gd name="connsiteY13" fmla="*/ 877808 h 995154"/>
              <a:gd name="connsiteX14" fmla="*/ 0 w 1981534"/>
              <a:gd name="connsiteY14" fmla="*/ 731507 h 995154"/>
              <a:gd name="connsiteX15" fmla="*/ 0 w 1981534"/>
              <a:gd name="connsiteY15" fmla="*/ 512055 h 995154"/>
              <a:gd name="connsiteX16" fmla="*/ 0 w 1981534"/>
              <a:gd name="connsiteY16" fmla="*/ 512055 h 995154"/>
              <a:gd name="connsiteX17" fmla="*/ 0 w 1981534"/>
              <a:gd name="connsiteY17" fmla="*/ 0 h 995154"/>
              <a:gd name="connsiteX0" fmla="*/ 0 w 1981534"/>
              <a:gd name="connsiteY0" fmla="*/ 0 h 995154"/>
              <a:gd name="connsiteX1" fmla="*/ 330256 w 1981534"/>
              <a:gd name="connsiteY1" fmla="*/ 0 h 995154"/>
              <a:gd name="connsiteX2" fmla="*/ 330256 w 1981534"/>
              <a:gd name="connsiteY2" fmla="*/ 0 h 995154"/>
              <a:gd name="connsiteX3" fmla="*/ 825639 w 1981534"/>
              <a:gd name="connsiteY3" fmla="*/ 0 h 995154"/>
              <a:gd name="connsiteX4" fmla="*/ 1981534 w 1981534"/>
              <a:gd name="connsiteY4" fmla="*/ 0 h 995154"/>
              <a:gd name="connsiteX5" fmla="*/ 1981534 w 1981534"/>
              <a:gd name="connsiteY5" fmla="*/ 512055 h 995154"/>
              <a:gd name="connsiteX6" fmla="*/ 1981534 w 1981534"/>
              <a:gd name="connsiteY6" fmla="*/ 512055 h 995154"/>
              <a:gd name="connsiteX7" fmla="*/ 1981534 w 1981534"/>
              <a:gd name="connsiteY7" fmla="*/ 731507 h 995154"/>
              <a:gd name="connsiteX8" fmla="*/ 1981534 w 1981534"/>
              <a:gd name="connsiteY8" fmla="*/ 877808 h 995154"/>
              <a:gd name="connsiteX9" fmla="*/ 1328559 w 1981534"/>
              <a:gd name="connsiteY9" fmla="*/ 862568 h 995154"/>
              <a:gd name="connsiteX10" fmla="*/ 1393303 w 1981534"/>
              <a:gd name="connsiteY10" fmla="*/ 862568 h 995154"/>
              <a:gd name="connsiteX11" fmla="*/ 943723 w 1981534"/>
              <a:gd name="connsiteY11" fmla="*/ 995154 h 995154"/>
              <a:gd name="connsiteX12" fmla="*/ 703636 w 1981534"/>
              <a:gd name="connsiteY12" fmla="*/ 885428 h 995154"/>
              <a:gd name="connsiteX13" fmla="*/ 0 w 1981534"/>
              <a:gd name="connsiteY13" fmla="*/ 877808 h 995154"/>
              <a:gd name="connsiteX14" fmla="*/ 0 w 1981534"/>
              <a:gd name="connsiteY14" fmla="*/ 731507 h 995154"/>
              <a:gd name="connsiteX15" fmla="*/ 0 w 1981534"/>
              <a:gd name="connsiteY15" fmla="*/ 512055 h 995154"/>
              <a:gd name="connsiteX16" fmla="*/ 0 w 1981534"/>
              <a:gd name="connsiteY16" fmla="*/ 512055 h 995154"/>
              <a:gd name="connsiteX17" fmla="*/ 0 w 1981534"/>
              <a:gd name="connsiteY17" fmla="*/ 0 h 995154"/>
              <a:gd name="connsiteX0" fmla="*/ 0 w 1981534"/>
              <a:gd name="connsiteY0" fmla="*/ 0 h 995154"/>
              <a:gd name="connsiteX1" fmla="*/ 330256 w 1981534"/>
              <a:gd name="connsiteY1" fmla="*/ 0 h 995154"/>
              <a:gd name="connsiteX2" fmla="*/ 330256 w 1981534"/>
              <a:gd name="connsiteY2" fmla="*/ 0 h 995154"/>
              <a:gd name="connsiteX3" fmla="*/ 825639 w 1981534"/>
              <a:gd name="connsiteY3" fmla="*/ 0 h 995154"/>
              <a:gd name="connsiteX4" fmla="*/ 1981534 w 1981534"/>
              <a:gd name="connsiteY4" fmla="*/ 0 h 995154"/>
              <a:gd name="connsiteX5" fmla="*/ 1981534 w 1981534"/>
              <a:gd name="connsiteY5" fmla="*/ 512055 h 995154"/>
              <a:gd name="connsiteX6" fmla="*/ 1981534 w 1981534"/>
              <a:gd name="connsiteY6" fmla="*/ 512055 h 995154"/>
              <a:gd name="connsiteX7" fmla="*/ 1981534 w 1981534"/>
              <a:gd name="connsiteY7" fmla="*/ 731507 h 995154"/>
              <a:gd name="connsiteX8" fmla="*/ 1981534 w 1981534"/>
              <a:gd name="connsiteY8" fmla="*/ 877808 h 995154"/>
              <a:gd name="connsiteX9" fmla="*/ 1328559 w 1981534"/>
              <a:gd name="connsiteY9" fmla="*/ 862568 h 995154"/>
              <a:gd name="connsiteX10" fmla="*/ 1393303 w 1981534"/>
              <a:gd name="connsiteY10" fmla="*/ 862568 h 995154"/>
              <a:gd name="connsiteX11" fmla="*/ 943723 w 1981534"/>
              <a:gd name="connsiteY11" fmla="*/ 995154 h 995154"/>
              <a:gd name="connsiteX12" fmla="*/ 703636 w 1981534"/>
              <a:gd name="connsiteY12" fmla="*/ 885428 h 995154"/>
              <a:gd name="connsiteX13" fmla="*/ 0 w 1981534"/>
              <a:gd name="connsiteY13" fmla="*/ 877808 h 995154"/>
              <a:gd name="connsiteX14" fmla="*/ 0 w 1981534"/>
              <a:gd name="connsiteY14" fmla="*/ 731507 h 995154"/>
              <a:gd name="connsiteX15" fmla="*/ 0 w 1981534"/>
              <a:gd name="connsiteY15" fmla="*/ 512055 h 995154"/>
              <a:gd name="connsiteX16" fmla="*/ 0 w 1981534"/>
              <a:gd name="connsiteY16" fmla="*/ 512055 h 995154"/>
              <a:gd name="connsiteX17" fmla="*/ 0 w 1981534"/>
              <a:gd name="connsiteY17" fmla="*/ 0 h 995154"/>
              <a:gd name="connsiteX0" fmla="*/ 0 w 1981534"/>
              <a:gd name="connsiteY0" fmla="*/ 0 h 995154"/>
              <a:gd name="connsiteX1" fmla="*/ 330256 w 1981534"/>
              <a:gd name="connsiteY1" fmla="*/ 0 h 995154"/>
              <a:gd name="connsiteX2" fmla="*/ 330256 w 1981534"/>
              <a:gd name="connsiteY2" fmla="*/ 0 h 995154"/>
              <a:gd name="connsiteX3" fmla="*/ 825639 w 1981534"/>
              <a:gd name="connsiteY3" fmla="*/ 0 h 995154"/>
              <a:gd name="connsiteX4" fmla="*/ 1981534 w 1981534"/>
              <a:gd name="connsiteY4" fmla="*/ 0 h 995154"/>
              <a:gd name="connsiteX5" fmla="*/ 1981534 w 1981534"/>
              <a:gd name="connsiteY5" fmla="*/ 512055 h 995154"/>
              <a:gd name="connsiteX6" fmla="*/ 1981534 w 1981534"/>
              <a:gd name="connsiteY6" fmla="*/ 512055 h 995154"/>
              <a:gd name="connsiteX7" fmla="*/ 1981534 w 1981534"/>
              <a:gd name="connsiteY7" fmla="*/ 731507 h 995154"/>
              <a:gd name="connsiteX8" fmla="*/ 1981534 w 1981534"/>
              <a:gd name="connsiteY8" fmla="*/ 877808 h 995154"/>
              <a:gd name="connsiteX9" fmla="*/ 1259979 w 1981534"/>
              <a:gd name="connsiteY9" fmla="*/ 870188 h 995154"/>
              <a:gd name="connsiteX10" fmla="*/ 1393303 w 1981534"/>
              <a:gd name="connsiteY10" fmla="*/ 862568 h 995154"/>
              <a:gd name="connsiteX11" fmla="*/ 943723 w 1981534"/>
              <a:gd name="connsiteY11" fmla="*/ 995154 h 995154"/>
              <a:gd name="connsiteX12" fmla="*/ 703636 w 1981534"/>
              <a:gd name="connsiteY12" fmla="*/ 885428 h 995154"/>
              <a:gd name="connsiteX13" fmla="*/ 0 w 1981534"/>
              <a:gd name="connsiteY13" fmla="*/ 877808 h 995154"/>
              <a:gd name="connsiteX14" fmla="*/ 0 w 1981534"/>
              <a:gd name="connsiteY14" fmla="*/ 731507 h 995154"/>
              <a:gd name="connsiteX15" fmla="*/ 0 w 1981534"/>
              <a:gd name="connsiteY15" fmla="*/ 512055 h 995154"/>
              <a:gd name="connsiteX16" fmla="*/ 0 w 1981534"/>
              <a:gd name="connsiteY16" fmla="*/ 512055 h 995154"/>
              <a:gd name="connsiteX17" fmla="*/ 0 w 1981534"/>
              <a:gd name="connsiteY17" fmla="*/ 0 h 995154"/>
              <a:gd name="connsiteX0" fmla="*/ 0 w 1981534"/>
              <a:gd name="connsiteY0" fmla="*/ 0 h 995154"/>
              <a:gd name="connsiteX1" fmla="*/ 330256 w 1981534"/>
              <a:gd name="connsiteY1" fmla="*/ 0 h 995154"/>
              <a:gd name="connsiteX2" fmla="*/ 330256 w 1981534"/>
              <a:gd name="connsiteY2" fmla="*/ 0 h 995154"/>
              <a:gd name="connsiteX3" fmla="*/ 825639 w 1981534"/>
              <a:gd name="connsiteY3" fmla="*/ 0 h 995154"/>
              <a:gd name="connsiteX4" fmla="*/ 1981534 w 1981534"/>
              <a:gd name="connsiteY4" fmla="*/ 0 h 995154"/>
              <a:gd name="connsiteX5" fmla="*/ 1981534 w 1981534"/>
              <a:gd name="connsiteY5" fmla="*/ 512055 h 995154"/>
              <a:gd name="connsiteX6" fmla="*/ 1981534 w 1981534"/>
              <a:gd name="connsiteY6" fmla="*/ 512055 h 995154"/>
              <a:gd name="connsiteX7" fmla="*/ 1981534 w 1981534"/>
              <a:gd name="connsiteY7" fmla="*/ 731507 h 995154"/>
              <a:gd name="connsiteX8" fmla="*/ 1981534 w 1981534"/>
              <a:gd name="connsiteY8" fmla="*/ 877808 h 995154"/>
              <a:gd name="connsiteX9" fmla="*/ 1259979 w 1981534"/>
              <a:gd name="connsiteY9" fmla="*/ 870188 h 995154"/>
              <a:gd name="connsiteX10" fmla="*/ 1393303 w 1981534"/>
              <a:gd name="connsiteY10" fmla="*/ 862568 h 995154"/>
              <a:gd name="connsiteX11" fmla="*/ 943723 w 1981534"/>
              <a:gd name="connsiteY11" fmla="*/ 995154 h 995154"/>
              <a:gd name="connsiteX12" fmla="*/ 703636 w 1981534"/>
              <a:gd name="connsiteY12" fmla="*/ 885428 h 995154"/>
              <a:gd name="connsiteX13" fmla="*/ 0 w 1981534"/>
              <a:gd name="connsiteY13" fmla="*/ 877808 h 995154"/>
              <a:gd name="connsiteX14" fmla="*/ 0 w 1981534"/>
              <a:gd name="connsiteY14" fmla="*/ 731507 h 995154"/>
              <a:gd name="connsiteX15" fmla="*/ 0 w 1981534"/>
              <a:gd name="connsiteY15" fmla="*/ 512055 h 995154"/>
              <a:gd name="connsiteX16" fmla="*/ 0 w 1981534"/>
              <a:gd name="connsiteY16" fmla="*/ 512055 h 995154"/>
              <a:gd name="connsiteX17" fmla="*/ 0 w 1981534"/>
              <a:gd name="connsiteY17" fmla="*/ 0 h 995154"/>
              <a:gd name="connsiteX0" fmla="*/ 0 w 1981534"/>
              <a:gd name="connsiteY0" fmla="*/ 0 h 995154"/>
              <a:gd name="connsiteX1" fmla="*/ 330256 w 1981534"/>
              <a:gd name="connsiteY1" fmla="*/ 0 h 995154"/>
              <a:gd name="connsiteX2" fmla="*/ 330256 w 1981534"/>
              <a:gd name="connsiteY2" fmla="*/ 0 h 995154"/>
              <a:gd name="connsiteX3" fmla="*/ 825639 w 1981534"/>
              <a:gd name="connsiteY3" fmla="*/ 0 h 995154"/>
              <a:gd name="connsiteX4" fmla="*/ 1981534 w 1981534"/>
              <a:gd name="connsiteY4" fmla="*/ 0 h 995154"/>
              <a:gd name="connsiteX5" fmla="*/ 1981534 w 1981534"/>
              <a:gd name="connsiteY5" fmla="*/ 512055 h 995154"/>
              <a:gd name="connsiteX6" fmla="*/ 1981534 w 1981534"/>
              <a:gd name="connsiteY6" fmla="*/ 512055 h 995154"/>
              <a:gd name="connsiteX7" fmla="*/ 1981534 w 1981534"/>
              <a:gd name="connsiteY7" fmla="*/ 731507 h 995154"/>
              <a:gd name="connsiteX8" fmla="*/ 1981534 w 1981534"/>
              <a:gd name="connsiteY8" fmla="*/ 877808 h 995154"/>
              <a:gd name="connsiteX9" fmla="*/ 1259979 w 1981534"/>
              <a:gd name="connsiteY9" fmla="*/ 870188 h 995154"/>
              <a:gd name="connsiteX10" fmla="*/ 1393303 w 1981534"/>
              <a:gd name="connsiteY10" fmla="*/ 862568 h 995154"/>
              <a:gd name="connsiteX11" fmla="*/ 943723 w 1981534"/>
              <a:gd name="connsiteY11" fmla="*/ 995154 h 995154"/>
              <a:gd name="connsiteX12" fmla="*/ 703636 w 1981534"/>
              <a:gd name="connsiteY12" fmla="*/ 885428 h 995154"/>
              <a:gd name="connsiteX13" fmla="*/ 0 w 1981534"/>
              <a:gd name="connsiteY13" fmla="*/ 877808 h 995154"/>
              <a:gd name="connsiteX14" fmla="*/ 0 w 1981534"/>
              <a:gd name="connsiteY14" fmla="*/ 731507 h 995154"/>
              <a:gd name="connsiteX15" fmla="*/ 0 w 1981534"/>
              <a:gd name="connsiteY15" fmla="*/ 512055 h 995154"/>
              <a:gd name="connsiteX16" fmla="*/ 0 w 1981534"/>
              <a:gd name="connsiteY16" fmla="*/ 512055 h 995154"/>
              <a:gd name="connsiteX17" fmla="*/ 0 w 1981534"/>
              <a:gd name="connsiteY17" fmla="*/ 0 h 995154"/>
              <a:gd name="connsiteX0" fmla="*/ 0 w 1981534"/>
              <a:gd name="connsiteY0" fmla="*/ 0 h 995154"/>
              <a:gd name="connsiteX1" fmla="*/ 330256 w 1981534"/>
              <a:gd name="connsiteY1" fmla="*/ 0 h 995154"/>
              <a:gd name="connsiteX2" fmla="*/ 330256 w 1981534"/>
              <a:gd name="connsiteY2" fmla="*/ 0 h 995154"/>
              <a:gd name="connsiteX3" fmla="*/ 825639 w 1981534"/>
              <a:gd name="connsiteY3" fmla="*/ 0 h 995154"/>
              <a:gd name="connsiteX4" fmla="*/ 1981534 w 1981534"/>
              <a:gd name="connsiteY4" fmla="*/ 0 h 995154"/>
              <a:gd name="connsiteX5" fmla="*/ 1981534 w 1981534"/>
              <a:gd name="connsiteY5" fmla="*/ 512055 h 995154"/>
              <a:gd name="connsiteX6" fmla="*/ 1981534 w 1981534"/>
              <a:gd name="connsiteY6" fmla="*/ 512055 h 995154"/>
              <a:gd name="connsiteX7" fmla="*/ 1981534 w 1981534"/>
              <a:gd name="connsiteY7" fmla="*/ 731507 h 995154"/>
              <a:gd name="connsiteX8" fmla="*/ 1981534 w 1981534"/>
              <a:gd name="connsiteY8" fmla="*/ 877808 h 995154"/>
              <a:gd name="connsiteX9" fmla="*/ 1259979 w 1981534"/>
              <a:gd name="connsiteY9" fmla="*/ 870188 h 995154"/>
              <a:gd name="connsiteX10" fmla="*/ 1332343 w 1981534"/>
              <a:gd name="connsiteY10" fmla="*/ 870188 h 995154"/>
              <a:gd name="connsiteX11" fmla="*/ 943723 w 1981534"/>
              <a:gd name="connsiteY11" fmla="*/ 995154 h 995154"/>
              <a:gd name="connsiteX12" fmla="*/ 703636 w 1981534"/>
              <a:gd name="connsiteY12" fmla="*/ 885428 h 995154"/>
              <a:gd name="connsiteX13" fmla="*/ 0 w 1981534"/>
              <a:gd name="connsiteY13" fmla="*/ 877808 h 995154"/>
              <a:gd name="connsiteX14" fmla="*/ 0 w 1981534"/>
              <a:gd name="connsiteY14" fmla="*/ 731507 h 995154"/>
              <a:gd name="connsiteX15" fmla="*/ 0 w 1981534"/>
              <a:gd name="connsiteY15" fmla="*/ 512055 h 995154"/>
              <a:gd name="connsiteX16" fmla="*/ 0 w 1981534"/>
              <a:gd name="connsiteY16" fmla="*/ 512055 h 995154"/>
              <a:gd name="connsiteX17" fmla="*/ 0 w 1981534"/>
              <a:gd name="connsiteY17" fmla="*/ 0 h 995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981534" h="995154">
                <a:moveTo>
                  <a:pt x="0" y="0"/>
                </a:moveTo>
                <a:lnTo>
                  <a:pt x="330256" y="0"/>
                </a:lnTo>
                <a:lnTo>
                  <a:pt x="330256" y="0"/>
                </a:lnTo>
                <a:lnTo>
                  <a:pt x="825639" y="0"/>
                </a:lnTo>
                <a:lnTo>
                  <a:pt x="1981534" y="0"/>
                </a:lnTo>
                <a:lnTo>
                  <a:pt x="1981534" y="512055"/>
                </a:lnTo>
                <a:lnTo>
                  <a:pt x="1981534" y="512055"/>
                </a:lnTo>
                <a:lnTo>
                  <a:pt x="1981534" y="731507"/>
                </a:lnTo>
                <a:lnTo>
                  <a:pt x="1981534" y="877808"/>
                </a:lnTo>
                <a:lnTo>
                  <a:pt x="1259979" y="870188"/>
                </a:lnTo>
                <a:cubicBezTo>
                  <a:pt x="1146701" y="875268"/>
                  <a:pt x="1466332" y="867140"/>
                  <a:pt x="1332343" y="870188"/>
                </a:cubicBezTo>
                <a:cubicBezTo>
                  <a:pt x="1198354" y="873236"/>
                  <a:pt x="1174237" y="885934"/>
                  <a:pt x="943723" y="995154"/>
                </a:cubicBezTo>
                <a:lnTo>
                  <a:pt x="703636" y="885428"/>
                </a:lnTo>
                <a:lnTo>
                  <a:pt x="0" y="877808"/>
                </a:lnTo>
                <a:lnTo>
                  <a:pt x="0" y="731507"/>
                </a:lnTo>
                <a:lnTo>
                  <a:pt x="0" y="512055"/>
                </a:lnTo>
                <a:lnTo>
                  <a:pt x="0" y="51205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endParaRPr lang="ru-RU"/>
          </a:p>
        </p:txBody>
      </p:sp>
      <p:sp>
        <p:nvSpPr>
          <p:cNvPr id="78" name="Прямоугольная выноска 77"/>
          <p:cNvSpPr/>
          <p:nvPr/>
        </p:nvSpPr>
        <p:spPr>
          <a:xfrm rot="10800000">
            <a:off x="4993645" y="4430323"/>
            <a:ext cx="1631535" cy="738702"/>
          </a:xfrm>
          <a:prstGeom prst="wedgeRectCallout">
            <a:avLst>
              <a:gd name="adj1" fmla="val 21208"/>
              <a:gd name="adj2" fmla="val 651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015" tIns="60008" rIns="120015" bIns="60008" rtlCol="0" anchor="ctr"/>
          <a:lstStyle/>
          <a:p>
            <a:pPr algn="ctr"/>
            <a:endParaRPr lang="ru-RU"/>
          </a:p>
        </p:txBody>
      </p:sp>
      <p:sp>
        <p:nvSpPr>
          <p:cNvPr id="79" name="Заголовок 1"/>
          <p:cNvSpPr txBox="1">
            <a:spLocks/>
          </p:cNvSpPr>
          <p:nvPr/>
        </p:nvSpPr>
        <p:spPr>
          <a:xfrm>
            <a:off x="281094" y="4367905"/>
            <a:ext cx="1714722" cy="463113"/>
          </a:xfrm>
          <a:prstGeom prst="rect">
            <a:avLst/>
          </a:prstGeom>
        </p:spPr>
        <p:txBody>
          <a:bodyPr vert="horz" lIns="120015" tIns="60008" rIns="120015" bIns="600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000" b="1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ru-RU" sz="10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ru-RU" sz="1000" b="1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r>
              <a:rPr lang="ru-RU" sz="10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Не облагаются  по 7 </a:t>
            </a:r>
            <a:r>
              <a:rPr lang="ru-RU" sz="1000" b="1" dirty="0" err="1" smtClean="0">
                <a:solidFill>
                  <a:srgbClr val="00B0F0"/>
                </a:solidFill>
                <a:latin typeface="Arial Narrow" panose="020B0606020202030204" pitchFamily="34" charset="0"/>
              </a:rPr>
              <a:t>кв.м</a:t>
            </a:r>
            <a:r>
              <a:rPr lang="ru-RU" sz="10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. по   жил. дому  и по  5 </a:t>
            </a:r>
            <a:r>
              <a:rPr lang="ru-RU" sz="1000" b="1" dirty="0" err="1" smtClean="0">
                <a:solidFill>
                  <a:srgbClr val="00B0F0"/>
                </a:solidFill>
                <a:latin typeface="Arial Narrow" panose="020B0606020202030204" pitchFamily="34" charset="0"/>
              </a:rPr>
              <a:t>кв.м</a:t>
            </a:r>
            <a:r>
              <a:rPr lang="ru-RU" sz="10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. по квартире, принадлежащим:</a:t>
            </a:r>
            <a:endParaRPr lang="ru-RU" sz="10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sp>
        <p:nvSpPr>
          <p:cNvPr id="80" name="Заголовок 1"/>
          <p:cNvSpPr txBox="1">
            <a:spLocks/>
          </p:cNvSpPr>
          <p:nvPr/>
        </p:nvSpPr>
        <p:spPr>
          <a:xfrm>
            <a:off x="4975710" y="4524126"/>
            <a:ext cx="1760101" cy="550458"/>
          </a:xfrm>
          <a:prstGeom prst="rect">
            <a:avLst/>
          </a:prstGeom>
        </p:spPr>
        <p:txBody>
          <a:bodyPr vert="horz" lIns="120015" tIns="60008" rIns="120015" bIns="600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0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Предоставляется льгота в отношении отдельных видов имущества</a:t>
            </a:r>
            <a:endParaRPr lang="ru-RU" sz="10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10585" y="9521456"/>
            <a:ext cx="50705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7030A0"/>
                </a:solidFill>
              </a:rPr>
              <a:t>www. </a:t>
            </a:r>
            <a:r>
              <a:rPr lang="en-US" sz="1200" b="1" dirty="0">
                <a:solidFill>
                  <a:srgbClr val="7030A0"/>
                </a:solidFill>
              </a:rPr>
              <a:t>n</a:t>
            </a:r>
            <a:r>
              <a:rPr lang="en-US" sz="1200" b="1" dirty="0" smtClean="0">
                <a:solidFill>
                  <a:srgbClr val="7030A0"/>
                </a:solidFill>
              </a:rPr>
              <a:t>alog.ru</a:t>
            </a:r>
            <a:r>
              <a:rPr lang="ru-RU" sz="1200" b="1" dirty="0" smtClean="0">
                <a:solidFill>
                  <a:srgbClr val="7030A0"/>
                </a:solidFill>
              </a:rPr>
              <a:t> </a:t>
            </a:r>
            <a:r>
              <a:rPr lang="ru-RU" sz="1200" b="1" dirty="0">
                <a:solidFill>
                  <a:srgbClr val="7030A0"/>
                </a:solidFill>
              </a:rPr>
              <a:t>т</a:t>
            </a:r>
            <a:r>
              <a:rPr lang="ru-RU" sz="1200" b="1" dirty="0" smtClean="0">
                <a:solidFill>
                  <a:srgbClr val="7030A0"/>
                </a:solidFill>
              </a:rPr>
              <a:t>елефон 8-800-222-222</a:t>
            </a:r>
            <a:endParaRPr lang="ru-RU" sz="1200" b="1" dirty="0">
              <a:solidFill>
                <a:srgbClr val="7030A0"/>
              </a:solidFill>
            </a:endParaRPr>
          </a:p>
        </p:txBody>
      </p:sp>
      <p:pic>
        <p:nvPicPr>
          <p:cNvPr id="1032" name="Picture 8" descr="F:\thumb_img_56c8986ecfed4_resize_900_500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852" y="1803354"/>
            <a:ext cx="599487" cy="381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F:\depositphotos_120935712-stock-illustration-vector-classic-american-hous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576" y="4462287"/>
            <a:ext cx="419487" cy="41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312" y="8457575"/>
            <a:ext cx="1139592" cy="1063881"/>
          </a:xfrm>
          <a:prstGeom prst="rect">
            <a:avLst/>
          </a:prstGeom>
        </p:spPr>
      </p:pic>
      <p:pic>
        <p:nvPicPr>
          <p:cNvPr id="1034" name="Picture 10" descr="F:\ThinkstockPhotos-657925908A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898" y="1803355"/>
            <a:ext cx="485875" cy="381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Скругленный прямоугольник 62"/>
          <p:cNvSpPr/>
          <p:nvPr/>
        </p:nvSpPr>
        <p:spPr>
          <a:xfrm>
            <a:off x="367942" y="7185523"/>
            <a:ext cx="5906092" cy="1223861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/>
            <a:r>
              <a:rPr lang="ru-RU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предусмотренная льгота не учтена в налоговом уведомлении, </a:t>
            </a:r>
            <a:r>
              <a:rPr lang="ru-RU" sz="10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  </a:t>
            </a:r>
            <a:r>
              <a:rPr lang="ru-RU" sz="10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обратиться </a:t>
            </a:r>
            <a:r>
              <a:rPr lang="ru-RU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соответствующим заявлением в </a:t>
            </a:r>
            <a:r>
              <a:rPr lang="ru-RU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любой налоговый </a:t>
            </a:r>
            <a:r>
              <a:rPr lang="ru-RU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орган:</a:t>
            </a:r>
          </a:p>
          <a:p>
            <a:pPr marL="620713" indent="-171450">
              <a:buFont typeface="Wingdings" panose="05000000000000000000" pitchFamily="2" charset="2"/>
              <a:buChar char="ü"/>
            </a:pPr>
            <a:r>
              <a:rPr lang="ru-RU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непосредственно или по почте; </a:t>
            </a:r>
            <a:endParaRPr lang="en-US" sz="1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9263" indent="176213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 </a:t>
            </a:r>
            <a:r>
              <a:rPr lang="ru-RU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«Личный кабинет налогоплательщика для физических лиц</a:t>
            </a:r>
            <a:r>
              <a:rPr lang="ru-RU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 </a:t>
            </a:r>
          </a:p>
          <a:p>
            <a:pPr marL="449263" indent="176213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  МФЦ «Мои документы».</a:t>
            </a:r>
          </a:p>
          <a:p>
            <a:pPr marL="449263">
              <a:buClr>
                <a:srgbClr val="0070C0"/>
              </a:buClr>
            </a:pPr>
            <a:endParaRPr lang="ru-RU" sz="1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9263">
              <a:buClr>
                <a:srgbClr val="0070C0"/>
              </a:buClr>
            </a:pPr>
            <a:r>
              <a:rPr lang="ru-RU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заявлением можно обратиться в течении года!</a:t>
            </a:r>
            <a:endParaRPr lang="ru-RU" sz="1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355386" y="6573395"/>
            <a:ext cx="5906092" cy="61212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2019 </a:t>
            </a:r>
            <a:r>
              <a:rPr lang="ru-RU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 для </a:t>
            </a:r>
            <a:r>
              <a:rPr lang="ru-RU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отдельных категорий граждан (пенсионеров</a:t>
            </a:r>
            <a:r>
              <a:rPr lang="ru-RU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инвалидов, многодетных </a:t>
            </a:r>
            <a:r>
              <a:rPr lang="ru-RU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граждан) установлен </a:t>
            </a:r>
            <a:r>
              <a:rPr lang="ru-RU" sz="1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беззаявительный</a:t>
            </a:r>
            <a:r>
              <a:rPr lang="ru-RU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предоставления налоговых </a:t>
            </a:r>
            <a:r>
              <a:rPr lang="ru-RU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льгот. </a:t>
            </a:r>
            <a:endParaRPr lang="en-US" sz="1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Заголовок 1"/>
          <p:cNvSpPr txBox="1">
            <a:spLocks/>
          </p:cNvSpPr>
          <p:nvPr/>
        </p:nvSpPr>
        <p:spPr>
          <a:xfrm>
            <a:off x="2315197" y="4428169"/>
            <a:ext cx="2237638" cy="463113"/>
          </a:xfrm>
          <a:prstGeom prst="rect">
            <a:avLst/>
          </a:prstGeom>
        </p:spPr>
        <p:txBody>
          <a:bodyPr vert="horz" lIns="120015" tIns="60008" rIns="120015" bIns="600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000" b="1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ru-RU" sz="10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ru-RU" sz="1000" b="1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algn="l"/>
            <a:r>
              <a:rPr lang="ru-RU" sz="10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Не облагаются  по 1 объекту:</a:t>
            </a:r>
            <a:endParaRPr lang="ru-RU" sz="10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algn="l"/>
            <a:r>
              <a:rPr lang="ru-RU" sz="1000" b="1" dirty="0">
                <a:solidFill>
                  <a:srgbClr val="00B0F0"/>
                </a:solidFill>
                <a:latin typeface="Arial Narrow" panose="020B0606020202030204" pitchFamily="34" charset="0"/>
              </a:rPr>
              <a:t>-квартира, часть </a:t>
            </a:r>
            <a:r>
              <a:rPr lang="ru-RU" sz="10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 квартиры, комната</a:t>
            </a:r>
            <a:r>
              <a:rPr lang="ru-RU" sz="1000" b="1" dirty="0">
                <a:solidFill>
                  <a:srgbClr val="00B0F0"/>
                </a:solidFill>
                <a:latin typeface="Arial Narrow" panose="020B0606020202030204" pitchFamily="34" charset="0"/>
              </a:rPr>
              <a:t>;</a:t>
            </a:r>
          </a:p>
          <a:p>
            <a:pPr algn="l"/>
            <a:r>
              <a:rPr lang="ru-RU" sz="1000" b="1" dirty="0">
                <a:solidFill>
                  <a:srgbClr val="00B0F0"/>
                </a:solidFill>
                <a:latin typeface="Arial Narrow" panose="020B0606020202030204" pitchFamily="34" charset="0"/>
              </a:rPr>
              <a:t>-жилой дом, часть жилого дома;</a:t>
            </a:r>
          </a:p>
          <a:p>
            <a:pPr algn="l"/>
            <a:r>
              <a:rPr lang="ru-RU" sz="1000" b="1" dirty="0">
                <a:solidFill>
                  <a:srgbClr val="00B0F0"/>
                </a:solidFill>
                <a:latin typeface="Arial Narrow" panose="020B0606020202030204" pitchFamily="34" charset="0"/>
              </a:rPr>
              <a:t>-гараж, </a:t>
            </a:r>
            <a:r>
              <a:rPr lang="ru-RU" sz="1000" b="1" dirty="0" err="1" smtClean="0">
                <a:solidFill>
                  <a:srgbClr val="00B0F0"/>
                </a:solidFill>
                <a:latin typeface="Arial Narrow" panose="020B0606020202030204" pitchFamily="34" charset="0"/>
              </a:rPr>
              <a:t>машино</a:t>
            </a:r>
            <a:r>
              <a:rPr lang="ru-RU" sz="10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-место, </a:t>
            </a:r>
          </a:p>
          <a:p>
            <a:pPr algn="l"/>
            <a:r>
              <a:rPr lang="ru-RU" sz="10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которыми владеют:</a:t>
            </a:r>
            <a:endParaRPr lang="ru-RU" sz="10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endParaRPr lang="ru-RU" sz="10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8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885" y="5169026"/>
            <a:ext cx="327722" cy="296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 descr="F:\DtecPfAX4AA5IhW (1).jpe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49" y="7537608"/>
            <a:ext cx="519690" cy="519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F:\DtecPfAX4AA5IhW (1).jpe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13" y="8635521"/>
            <a:ext cx="519690" cy="519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60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42379</TotalTime>
  <Words>369</Words>
  <Application>Microsoft Office PowerPoint</Application>
  <PresentationFormat>Лист A4 (210x297 мм)</PresentationFormat>
  <Paragraphs>53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Презентация PowerPoint</vt:lpstr>
    </vt:vector>
  </TitlesOfParts>
  <Company>Kraftway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Елена Архиповна Корчагина</cp:lastModifiedBy>
  <cp:revision>1832</cp:revision>
  <cp:lastPrinted>2020-01-20T10:26:20Z</cp:lastPrinted>
  <dcterms:created xsi:type="dcterms:W3CDTF">2013-04-18T07:19:29Z</dcterms:created>
  <dcterms:modified xsi:type="dcterms:W3CDTF">2020-01-21T11:35:07Z</dcterms:modified>
</cp:coreProperties>
</file>